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6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docProps/custom.xml" ContentType="application/vnd.openxmlformats-officedocument.custom-properties+xml"/>
  <Override PartName="/ppt/slideMasters/slideMaster6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0" r:id="rId1"/>
    <p:sldMasterId id="2147483672" r:id="rId2"/>
    <p:sldMasterId id="2147483674" r:id="rId3"/>
    <p:sldMasterId id="2147483676" r:id="rId4"/>
    <p:sldMasterId id="2147483677" r:id="rId5"/>
    <p:sldMasterId id="2147483679" r:id="rId6"/>
  </p:sldMasterIdLst>
  <p:sldIdLst>
    <p:sldId id="262" r:id="rId7"/>
    <p:sldId id="256" r:id="rId8"/>
    <p:sldId id="270" r:id="rId9"/>
    <p:sldId id="258" r:id="rId10"/>
    <p:sldId id="257" r:id="rId11"/>
    <p:sldId id="259" r:id="rId12"/>
    <p:sldId id="260" r:id="rId13"/>
    <p:sldId id="261" r:id="rId14"/>
    <p:sldId id="264" r:id="rId15"/>
    <p:sldId id="265" r:id="rId16"/>
    <p:sldId id="266" r:id="rId17"/>
    <p:sldId id="267" r:id="rId18"/>
    <p:sldId id="268" r:id="rId19"/>
    <p:sldId id="271" r:id="rId20"/>
    <p:sldId id="269" r:id="rId21"/>
    <p:sldId id="272" r:id="rId22"/>
    <p:sldId id="274" r:id="rId23"/>
    <p:sldId id="276" r:id="rId2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14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7282" name="Group 2"/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grpSp>
          <p:nvGrpSpPr>
            <p:cNvPr id="97283" name="Group 3"/>
            <p:cNvGrpSpPr>
              <a:grpSpLocks/>
            </p:cNvGrpSpPr>
            <p:nvPr/>
          </p:nvGrpSpPr>
          <p:grpSpPr bwMode="auto">
            <a:xfrm>
              <a:off x="0" y="1161"/>
              <a:ext cx="5758" cy="3159"/>
              <a:chOff x="0" y="1161"/>
              <a:chExt cx="5758" cy="3159"/>
            </a:xfrm>
          </p:grpSpPr>
          <p:sp>
            <p:nvSpPr>
              <p:cNvPr id="97284" name="Freeform 4"/>
              <p:cNvSpPr>
                <a:spLocks/>
              </p:cNvSpPr>
              <p:nvPr/>
            </p:nvSpPr>
            <p:spPr bwMode="hidden">
              <a:xfrm>
                <a:off x="558" y="1161"/>
                <a:ext cx="5200" cy="3159"/>
              </a:xfrm>
              <a:custGeom>
                <a:avLst/>
                <a:gdLst/>
                <a:ahLst/>
                <a:cxnLst>
                  <a:cxn ang="0">
                    <a:pos x="0" y="3159"/>
                  </a:cxn>
                  <a:cxn ang="0">
                    <a:pos x="5184" y="3159"/>
                  </a:cxn>
                  <a:cxn ang="0">
                    <a:pos x="5184" y="0"/>
                  </a:cxn>
                  <a:cxn ang="0">
                    <a:pos x="0" y="0"/>
                  </a:cxn>
                  <a:cxn ang="0">
                    <a:pos x="0" y="3159"/>
                  </a:cxn>
                  <a:cxn ang="0">
                    <a:pos x="0" y="3159"/>
                  </a:cxn>
                </a:cxnLst>
                <a:rect l="0" t="0" r="r" b="b"/>
                <a:pathLst>
                  <a:path w="5184" h="3159">
                    <a:moveTo>
                      <a:pt x="0" y="3159"/>
                    </a:moveTo>
                    <a:lnTo>
                      <a:pt x="5184" y="3159"/>
                    </a:lnTo>
                    <a:lnTo>
                      <a:pt x="5184" y="0"/>
                    </a:lnTo>
                    <a:lnTo>
                      <a:pt x="0" y="0"/>
                    </a:lnTo>
                    <a:lnTo>
                      <a:pt x="0" y="3159"/>
                    </a:lnTo>
                    <a:lnTo>
                      <a:pt x="0" y="3159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7285" name="Freeform 5"/>
              <p:cNvSpPr>
                <a:spLocks/>
              </p:cNvSpPr>
              <p:nvPr/>
            </p:nvSpPr>
            <p:spPr bwMode="hidden">
              <a:xfrm>
                <a:off x="0" y="1161"/>
                <a:ext cx="558" cy="315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159"/>
                  </a:cxn>
                  <a:cxn ang="0">
                    <a:pos x="556" y="3159"/>
                  </a:cxn>
                  <a:cxn ang="0">
                    <a:pos x="556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556" h="3159">
                    <a:moveTo>
                      <a:pt x="0" y="0"/>
                    </a:moveTo>
                    <a:lnTo>
                      <a:pt x="0" y="3159"/>
                    </a:lnTo>
                    <a:lnTo>
                      <a:pt x="556" y="3159"/>
                    </a:lnTo>
                    <a:lnTo>
                      <a:pt x="556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97286" name="Freeform 6"/>
            <p:cNvSpPr>
              <a:spLocks/>
            </p:cNvSpPr>
            <p:nvPr/>
          </p:nvSpPr>
          <p:spPr bwMode="ltGray">
            <a:xfrm>
              <a:off x="552" y="951"/>
              <a:ext cx="12" cy="4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20"/>
                </a:cxn>
                <a:cxn ang="0">
                  <a:pos x="12" y="42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" h="420">
                  <a:moveTo>
                    <a:pt x="0" y="0"/>
                  </a:moveTo>
                  <a:lnTo>
                    <a:pt x="0" y="420"/>
                  </a:lnTo>
                  <a:lnTo>
                    <a:pt x="12" y="42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7287" name="Freeform 7"/>
            <p:cNvSpPr>
              <a:spLocks/>
            </p:cNvSpPr>
            <p:nvPr/>
          </p:nvSpPr>
          <p:spPr bwMode="ltGray">
            <a:xfrm>
              <a:off x="767" y="1155"/>
              <a:ext cx="252" cy="12"/>
            </a:xfrm>
            <a:custGeom>
              <a:avLst/>
              <a:gdLst/>
              <a:ahLst/>
              <a:cxnLst>
                <a:cxn ang="0">
                  <a:pos x="251" y="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51" y="12"/>
                </a:cxn>
                <a:cxn ang="0">
                  <a:pos x="251" y="0"/>
                </a:cxn>
                <a:cxn ang="0">
                  <a:pos x="251" y="0"/>
                </a:cxn>
              </a:cxnLst>
              <a:rect l="0" t="0" r="r" b="b"/>
              <a:pathLst>
                <a:path w="251" h="12">
                  <a:moveTo>
                    <a:pt x="251" y="0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25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7288" name="Freeform 8"/>
            <p:cNvSpPr>
              <a:spLocks/>
            </p:cNvSpPr>
            <p:nvPr/>
          </p:nvSpPr>
          <p:spPr bwMode="ltGray">
            <a:xfrm>
              <a:off x="0" y="1155"/>
              <a:ext cx="351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51" y="12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" h="12">
                  <a:moveTo>
                    <a:pt x="0" y="0"/>
                  </a:move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97289" name="Group 9"/>
            <p:cNvGrpSpPr>
              <a:grpSpLocks/>
            </p:cNvGrpSpPr>
            <p:nvPr/>
          </p:nvGrpSpPr>
          <p:grpSpPr bwMode="auto">
            <a:xfrm>
              <a:off x="348" y="4"/>
              <a:ext cx="5410" cy="4316"/>
              <a:chOff x="348" y="4"/>
              <a:chExt cx="5410" cy="4316"/>
            </a:xfrm>
          </p:grpSpPr>
          <p:sp>
            <p:nvSpPr>
              <p:cNvPr id="97290" name="Freeform 10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695"/>
                  </a:cxn>
                  <a:cxn ang="0">
                    <a:pos x="12" y="695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7291" name="Freeform 11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/>
                <a:ahLst/>
                <a:cxnLst>
                  <a:cxn ang="0">
                    <a:pos x="0" y="2697"/>
                  </a:cxn>
                  <a:cxn ang="0">
                    <a:pos x="12" y="2697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697"/>
                  </a:cxn>
                  <a:cxn ang="0">
                    <a:pos x="0" y="2697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7292" name="Freeform 12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/>
                <a:ahLst/>
                <a:cxnLst>
                  <a:cxn ang="0">
                    <a:pos x="4724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4724" y="12"/>
                  </a:cxn>
                  <a:cxn ang="0">
                    <a:pos x="4724" y="0"/>
                  </a:cxn>
                  <a:cxn ang="0">
                    <a:pos x="4724" y="0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7293" name="Freeform 13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/>
                <a:ahLst/>
                <a:cxnLst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0" y="252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7294" name="Freeform 14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7295" name="Freeform 15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18" y="12"/>
                  </a:cxn>
                  <a:cxn ang="0">
                    <a:pos x="41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97296" name="Rectangle 16"/>
          <p:cNvSpPr>
            <a:spLocks noGrp="1" noChangeArrowheads="1"/>
          </p:cNvSpPr>
          <p:nvPr>
            <p:ph type="ctrTitle" sz="quarter"/>
          </p:nvPr>
        </p:nvSpPr>
        <p:spPr>
          <a:xfrm>
            <a:off x="1066800" y="1997075"/>
            <a:ext cx="7086600" cy="1431925"/>
          </a:xfrm>
        </p:spPr>
        <p:txBody>
          <a:bodyPr anchor="b"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97297" name="Rectangle 1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066800" y="3886200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97298" name="Rectangle 18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7299" name="Rectangle 19"/>
          <p:cNvSpPr>
            <a:spLocks noGrp="1" noChangeArrowheads="1"/>
          </p:cNvSpPr>
          <p:nvPr>
            <p:ph type="ftr" sz="quarter" idx="3"/>
          </p:nvPr>
        </p:nvSpPr>
        <p:spPr>
          <a:xfrm>
            <a:off x="33528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7300" name="Rectangle 20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3F444189-7050-45E1-AD20-BAA5D69FAA9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1EB487-B521-4D05-8318-0EEB1EEA7B2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24650" y="304800"/>
            <a:ext cx="1885950" cy="5791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066800" y="304800"/>
            <a:ext cx="5505450" cy="5791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D0B0B9-3D1A-4FB8-9776-7C027D1459D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Rot="1" noChangeArrowheads="1"/>
          </p:cNvSpPr>
          <p:nvPr>
            <p:ph type="ctrTitle"/>
          </p:nvPr>
        </p:nvSpPr>
        <p:spPr>
          <a:xfrm>
            <a:off x="685800" y="1981200"/>
            <a:ext cx="7772400" cy="16002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00355" name="Rectangle 3"/>
          <p:cNvSpPr>
            <a:spLocks noGrp="1" noRot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0035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B280AE36-186A-4638-B3AA-C6A9BD48BD6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D62B79-15EA-4A40-A424-80FD8FA4299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3CE6F3-35C3-43B2-B3F3-F4FCF7F751C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01625" y="1676400"/>
            <a:ext cx="4194175" cy="4422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194175" cy="4422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C8338F-947F-4FF2-9697-502C7B2E870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9E3144-0F3A-407D-A1E0-D538FC6585A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CC5560-F766-4088-8021-00ADEC9D42B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81AA5A-2E66-41FF-9C29-44CB7D0CAAB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275C32-80DC-436F-A616-897B18F951A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905B84-B08A-4909-8D71-49CCAAC9DE3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DE94B7-D83E-4442-8945-C88E85B87AD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499F2C-E63A-419F-B6D5-D5D50BCF58D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07188" y="228600"/>
            <a:ext cx="2135187" cy="58705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1625" y="228600"/>
            <a:ext cx="6253163" cy="58705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E9266B-426D-42AD-AC43-F02B7BD4702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3666" name="Group 2"/>
          <p:cNvGrpSpPr>
            <a:grpSpLocks/>
          </p:cNvGrpSpPr>
          <p:nvPr/>
        </p:nvGrpSpPr>
        <p:grpSpPr bwMode="auto">
          <a:xfrm>
            <a:off x="319088" y="1752600"/>
            <a:ext cx="8824912" cy="5129213"/>
            <a:chOff x="201" y="1104"/>
            <a:chExt cx="5559" cy="3231"/>
          </a:xfrm>
        </p:grpSpPr>
        <p:sp>
          <p:nvSpPr>
            <p:cNvPr id="113667" name="Freeform 3"/>
            <p:cNvSpPr>
              <a:spLocks/>
            </p:cNvSpPr>
            <p:nvPr/>
          </p:nvSpPr>
          <p:spPr bwMode="ltGray">
            <a:xfrm>
              <a:off x="210" y="1104"/>
              <a:ext cx="5550" cy="3216"/>
            </a:xfrm>
            <a:custGeom>
              <a:avLst/>
              <a:gdLst/>
              <a:ahLst/>
              <a:cxnLst>
                <a:cxn ang="0">
                  <a:pos x="335" y="0"/>
                </a:cxn>
                <a:cxn ang="0">
                  <a:pos x="333" y="1290"/>
                </a:cxn>
                <a:cxn ang="0">
                  <a:pos x="0" y="1290"/>
                </a:cxn>
                <a:cxn ang="0">
                  <a:pos x="6" y="3210"/>
                </a:cxn>
                <a:cxn ang="0">
                  <a:pos x="5550" y="3216"/>
                </a:cxn>
                <a:cxn ang="0">
                  <a:pos x="5550" y="0"/>
                </a:cxn>
                <a:cxn ang="0">
                  <a:pos x="335" y="0"/>
                </a:cxn>
                <a:cxn ang="0">
                  <a:pos x="335" y="0"/>
                </a:cxn>
              </a:cxnLst>
              <a:rect l="0" t="0" r="r" b="b"/>
              <a:pathLst>
                <a:path w="5550" h="3216">
                  <a:moveTo>
                    <a:pt x="335" y="0"/>
                  </a:moveTo>
                  <a:lnTo>
                    <a:pt x="333" y="1290"/>
                  </a:lnTo>
                  <a:lnTo>
                    <a:pt x="0" y="1290"/>
                  </a:lnTo>
                  <a:lnTo>
                    <a:pt x="6" y="3210"/>
                  </a:lnTo>
                  <a:lnTo>
                    <a:pt x="5550" y="3216"/>
                  </a:lnTo>
                  <a:lnTo>
                    <a:pt x="5550" y="0"/>
                  </a:lnTo>
                  <a:lnTo>
                    <a:pt x="335" y="0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3668" name="Freeform 4"/>
            <p:cNvSpPr>
              <a:spLocks/>
            </p:cNvSpPr>
            <p:nvPr/>
          </p:nvSpPr>
          <p:spPr bwMode="ltGray">
            <a:xfrm>
              <a:off x="528" y="2400"/>
              <a:ext cx="5232" cy="19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3669" name="Freeform 5"/>
            <p:cNvSpPr>
              <a:spLocks/>
            </p:cNvSpPr>
            <p:nvPr/>
          </p:nvSpPr>
          <p:spPr bwMode="ltGray">
            <a:xfrm>
              <a:off x="201" y="2377"/>
              <a:ext cx="3455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13670" name="Freeform 6"/>
            <p:cNvSpPr>
              <a:spLocks/>
            </p:cNvSpPr>
            <p:nvPr/>
          </p:nvSpPr>
          <p:spPr bwMode="ltGray">
            <a:xfrm>
              <a:off x="528" y="1104"/>
              <a:ext cx="4894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13671" name="Freeform 7"/>
            <p:cNvSpPr>
              <a:spLocks/>
            </p:cNvSpPr>
            <p:nvPr/>
          </p:nvSpPr>
          <p:spPr bwMode="ltGray">
            <a:xfrm>
              <a:off x="201" y="2377"/>
              <a:ext cx="30" cy="195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16"/>
                </a:cxn>
                <a:cxn ang="0">
                  <a:pos x="29" y="1416"/>
                </a:cxn>
                <a:cxn ang="0">
                  <a:pos x="30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13672" name="Freeform 8"/>
            <p:cNvSpPr>
              <a:spLocks/>
            </p:cNvSpPr>
            <p:nvPr/>
          </p:nvSpPr>
          <p:spPr bwMode="ltGray">
            <a:xfrm>
              <a:off x="528" y="1104"/>
              <a:ext cx="29" cy="32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61"/>
                </a:cxn>
                <a:cxn ang="0">
                  <a:pos x="29" y="2161"/>
                </a:cxn>
                <a:cxn ang="0">
                  <a:pos x="27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13673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990600" y="1905000"/>
            <a:ext cx="7772400" cy="1736725"/>
          </a:xfrm>
        </p:spPr>
        <p:txBody>
          <a:bodyPr anchor="t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13674" name="Rectangle 1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90600" y="3962400"/>
            <a:ext cx="6781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13675" name="Rectangle 11"/>
          <p:cNvSpPr>
            <a:spLocks noGrp="1" noChangeArrowheads="1"/>
          </p:cNvSpPr>
          <p:nvPr>
            <p:ph type="dt" sz="quarter" idx="2"/>
          </p:nvPr>
        </p:nvSpPr>
        <p:spPr>
          <a:xfrm>
            <a:off x="990600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13676" name="Rectangle 12"/>
          <p:cNvSpPr>
            <a:spLocks noGrp="1" noChangeArrowheads="1"/>
          </p:cNvSpPr>
          <p:nvPr>
            <p:ph type="ftr" sz="quarter" idx="3"/>
          </p:nvPr>
        </p:nvSpPr>
        <p:spPr>
          <a:xfrm>
            <a:off x="3468688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13677" name="Rectangle 13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4F90FD6C-371C-47FE-B10A-B828A506961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EDE50A-7E60-4A5F-814E-E41E61140BC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680CF7-EA87-4CFE-8E6E-B87FC24E5A0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18075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91B49E-537A-4566-9E0B-BF8AE131ADF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2E8CE7-A105-42AB-AA09-E0D1ABC3B32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69EB78-9407-465E-8E73-0D421E0550C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CB3F3B-4B64-460A-88CB-9F44A4C2762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3E3058-11F9-4BAC-8C34-413CFB81EA8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35D36D-F0B5-4F7F-977E-4B93B5E4A7A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2D41BA-A852-4E72-AE15-74B93188385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140B18-0723-49D9-9BE5-39BFC1470BA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48463" y="244475"/>
            <a:ext cx="2097087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44475"/>
            <a:ext cx="6138863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38ADEE-096F-4CC5-8ADF-B2B56E4B7CE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F1A212-A249-47E7-99D1-201EDE635F3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CEE85D-FEBF-4F94-81D3-41455C79CA3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BA48CD-7C3E-40F1-BE4C-3F32E385677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9F7C6E-58AF-4153-8ABE-0573B3F6732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726028-BCC7-498A-800D-37254B7AD8C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17B74D-D31E-49C4-86B6-F759F6D6DE8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149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A18297-D7E2-4654-9605-757A98A2F24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AC0D1C-9351-4C3C-B77C-A4A1497C873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4E9824-84AF-42BC-A0FB-E7045089F62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04612E-A966-498E-B5BB-4ADF67CF9EA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FE57D3-6E0C-4BD4-A6A7-F11583E9281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6BC27D-229E-468D-BC24-2C1F467B8BE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1858" name="Group 2"/>
          <p:cNvGrpSpPr>
            <a:grpSpLocks/>
          </p:cNvGrpSpPr>
          <p:nvPr/>
        </p:nvGrpSpPr>
        <p:grpSpPr bwMode="auto">
          <a:xfrm>
            <a:off x="0" y="0"/>
            <a:ext cx="8458200" cy="5943600"/>
            <a:chOff x="0" y="0"/>
            <a:chExt cx="5328" cy="3744"/>
          </a:xfrm>
        </p:grpSpPr>
        <p:sp>
          <p:nvSpPr>
            <p:cNvPr id="121859" name="Freeform 3"/>
            <p:cNvSpPr>
              <a:spLocks/>
            </p:cNvSpPr>
            <p:nvPr/>
          </p:nvSpPr>
          <p:spPr bwMode="hidden">
            <a:xfrm>
              <a:off x="0" y="1440"/>
              <a:ext cx="5155" cy="2304"/>
            </a:xfrm>
            <a:custGeom>
              <a:avLst/>
              <a:gdLst/>
              <a:ahLst/>
              <a:cxnLst>
                <a:cxn ang="0">
                  <a:pos x="5154" y="1769"/>
                </a:cxn>
                <a:cxn ang="0">
                  <a:pos x="0" y="2304"/>
                </a:cxn>
                <a:cxn ang="0">
                  <a:pos x="0" y="1252"/>
                </a:cxn>
                <a:cxn ang="0">
                  <a:pos x="5155" y="0"/>
                </a:cxn>
                <a:cxn ang="0">
                  <a:pos x="5155" y="1416"/>
                </a:cxn>
                <a:cxn ang="0">
                  <a:pos x="5154" y="1769"/>
                </a:cxn>
              </a:cxnLst>
              <a:rect l="0" t="0" r="r" b="b"/>
              <a:pathLst>
                <a:path w="5155" h="2304">
                  <a:moveTo>
                    <a:pt x="5154" y="1769"/>
                  </a:moveTo>
                  <a:lnTo>
                    <a:pt x="0" y="2304"/>
                  </a:lnTo>
                  <a:lnTo>
                    <a:pt x="0" y="1252"/>
                  </a:lnTo>
                  <a:lnTo>
                    <a:pt x="5155" y="0"/>
                  </a:lnTo>
                  <a:lnTo>
                    <a:pt x="5155" y="1416"/>
                  </a:lnTo>
                  <a:lnTo>
                    <a:pt x="5154" y="176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1860" name="Freeform 4"/>
            <p:cNvSpPr>
              <a:spLocks/>
            </p:cNvSpPr>
            <p:nvPr/>
          </p:nvSpPr>
          <p:spPr bwMode="hidden">
            <a:xfrm>
              <a:off x="0" y="0"/>
              <a:ext cx="5328" cy="3689"/>
            </a:xfrm>
            <a:custGeom>
              <a:avLst/>
              <a:gdLst/>
              <a:ahLst/>
              <a:cxnLst>
                <a:cxn ang="0">
                  <a:pos x="5311" y="3209"/>
                </a:cxn>
                <a:cxn ang="0">
                  <a:pos x="0" y="3689"/>
                </a:cxn>
                <a:cxn ang="0">
                  <a:pos x="0" y="9"/>
                </a:cxn>
                <a:cxn ang="0">
                  <a:pos x="5328" y="0"/>
                </a:cxn>
                <a:cxn ang="0">
                  <a:pos x="5311" y="3209"/>
                </a:cxn>
              </a:cxnLst>
              <a:rect l="0" t="0" r="r" b="b"/>
              <a:pathLst>
                <a:path w="5328" h="3689">
                  <a:moveTo>
                    <a:pt x="5311" y="3209"/>
                  </a:moveTo>
                  <a:lnTo>
                    <a:pt x="0" y="3689"/>
                  </a:lnTo>
                  <a:lnTo>
                    <a:pt x="0" y="9"/>
                  </a:lnTo>
                  <a:lnTo>
                    <a:pt x="5328" y="0"/>
                  </a:lnTo>
                  <a:lnTo>
                    <a:pt x="5311" y="3209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21861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21862" name="Rectangle 6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21863" name="Rectangle 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21864" name="Rectangle 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E6A53ED2-9B20-4614-9229-9A4E748B1623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121865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292637-9282-45C9-AD9E-ACE4CAFD979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566278-7789-46E8-B91A-2A2ED5F3A9E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EC035E-C73F-454E-8640-5501D6A43DE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B315C8-DBF8-4083-B51B-D18436345FE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29C0CC-BF8D-461F-AF10-8FC89DD77E3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65D87A-E90A-46E5-B66F-C73A5502E6C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F54178-A387-4E18-ADD5-46512CC7274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C653B1-0DF9-4EEB-BDA1-BE7B4AE77CD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323899-DA51-42C8-B0E7-984BD5F320D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3ABC09-507A-4C67-8CF0-3D439327765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21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21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54D404-8978-4F32-BB05-0EC71492FC8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9026" name="Group 2"/>
          <p:cNvGrpSpPr>
            <a:grpSpLocks/>
          </p:cNvGrpSpPr>
          <p:nvPr/>
        </p:nvGrpSpPr>
        <p:grpSpPr bwMode="auto">
          <a:xfrm>
            <a:off x="0" y="0"/>
            <a:ext cx="8458200" cy="5943600"/>
            <a:chOff x="0" y="0"/>
            <a:chExt cx="5328" cy="3744"/>
          </a:xfrm>
        </p:grpSpPr>
        <p:sp>
          <p:nvSpPr>
            <p:cNvPr id="129027" name="Freeform 3"/>
            <p:cNvSpPr>
              <a:spLocks/>
            </p:cNvSpPr>
            <p:nvPr/>
          </p:nvSpPr>
          <p:spPr bwMode="hidden">
            <a:xfrm>
              <a:off x="0" y="1440"/>
              <a:ext cx="5155" cy="2304"/>
            </a:xfrm>
            <a:custGeom>
              <a:avLst/>
              <a:gdLst/>
              <a:ahLst/>
              <a:cxnLst>
                <a:cxn ang="0">
                  <a:pos x="5154" y="1769"/>
                </a:cxn>
                <a:cxn ang="0">
                  <a:pos x="0" y="2304"/>
                </a:cxn>
                <a:cxn ang="0">
                  <a:pos x="0" y="1252"/>
                </a:cxn>
                <a:cxn ang="0">
                  <a:pos x="5155" y="0"/>
                </a:cxn>
                <a:cxn ang="0">
                  <a:pos x="5155" y="1416"/>
                </a:cxn>
                <a:cxn ang="0">
                  <a:pos x="5154" y="1769"/>
                </a:cxn>
              </a:cxnLst>
              <a:rect l="0" t="0" r="r" b="b"/>
              <a:pathLst>
                <a:path w="5155" h="2304">
                  <a:moveTo>
                    <a:pt x="5154" y="1769"/>
                  </a:moveTo>
                  <a:lnTo>
                    <a:pt x="0" y="2304"/>
                  </a:lnTo>
                  <a:lnTo>
                    <a:pt x="0" y="1252"/>
                  </a:lnTo>
                  <a:lnTo>
                    <a:pt x="5155" y="0"/>
                  </a:lnTo>
                  <a:lnTo>
                    <a:pt x="5155" y="1416"/>
                  </a:lnTo>
                  <a:lnTo>
                    <a:pt x="5154" y="176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9028" name="Freeform 4"/>
            <p:cNvSpPr>
              <a:spLocks/>
            </p:cNvSpPr>
            <p:nvPr/>
          </p:nvSpPr>
          <p:spPr bwMode="hidden">
            <a:xfrm>
              <a:off x="0" y="0"/>
              <a:ext cx="5328" cy="3689"/>
            </a:xfrm>
            <a:custGeom>
              <a:avLst/>
              <a:gdLst/>
              <a:ahLst/>
              <a:cxnLst>
                <a:cxn ang="0">
                  <a:pos x="5311" y="3209"/>
                </a:cxn>
                <a:cxn ang="0">
                  <a:pos x="0" y="3689"/>
                </a:cxn>
                <a:cxn ang="0">
                  <a:pos x="0" y="9"/>
                </a:cxn>
                <a:cxn ang="0">
                  <a:pos x="5328" y="0"/>
                </a:cxn>
                <a:cxn ang="0">
                  <a:pos x="5311" y="3209"/>
                </a:cxn>
              </a:cxnLst>
              <a:rect l="0" t="0" r="r" b="b"/>
              <a:pathLst>
                <a:path w="5328" h="3689">
                  <a:moveTo>
                    <a:pt x="5311" y="3209"/>
                  </a:moveTo>
                  <a:lnTo>
                    <a:pt x="0" y="3689"/>
                  </a:lnTo>
                  <a:lnTo>
                    <a:pt x="0" y="9"/>
                  </a:lnTo>
                  <a:lnTo>
                    <a:pt x="5328" y="0"/>
                  </a:lnTo>
                  <a:lnTo>
                    <a:pt x="5311" y="3209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29029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29030" name="Rectangle 6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29031" name="Rectangle 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29032" name="Rectangle 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DBE15BCE-474D-407A-89E9-9B787D96039A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129033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6B9524-3240-482D-A9F9-EA842C3A65C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B2CD81-FF64-4307-9AFE-61278C2BAC3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BEA1FD-697F-43DB-97D3-18EEDAE1F41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6566C0-F309-40BE-942A-30729E56A4D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B33D1A-0090-4013-A138-3EAF19EC51C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7F2790-2BB8-486A-9F45-11669D9A3F3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9FF0A3-F12A-4A43-AC0F-BC91C7E39A3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71BCF0-3CE5-40CD-BF71-DBF065C6E7B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CF3952-EC0F-47E6-A776-B021C11141C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72FE16-754E-4F35-9974-613C59D48C5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21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21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C9A432-2E94-478E-857D-EC831506684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CEBFA8-47AB-4EF2-ABC1-E37755E22B9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9686CC-EC0A-47C4-9EC2-5AA839FC082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A8EA73-AF84-4EE6-8F90-297DA3EAE28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258" name="Group 2"/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sp>
          <p:nvSpPr>
            <p:cNvPr id="96259" name="Freeform 3"/>
            <p:cNvSpPr>
              <a:spLocks/>
            </p:cNvSpPr>
            <p:nvPr/>
          </p:nvSpPr>
          <p:spPr bwMode="hidden">
            <a:xfrm>
              <a:off x="558" y="1161"/>
              <a:ext cx="5200" cy="3159"/>
            </a:xfrm>
            <a:custGeom>
              <a:avLst/>
              <a:gdLst/>
              <a:ahLst/>
              <a:cxnLst>
                <a:cxn ang="0">
                  <a:pos x="0" y="3159"/>
                </a:cxn>
                <a:cxn ang="0">
                  <a:pos x="5184" y="3159"/>
                </a:cxn>
                <a:cxn ang="0">
                  <a:pos x="5184" y="0"/>
                </a:cxn>
                <a:cxn ang="0">
                  <a:pos x="0" y="0"/>
                </a:cxn>
                <a:cxn ang="0">
                  <a:pos x="0" y="3159"/>
                </a:cxn>
                <a:cxn ang="0">
                  <a:pos x="0" y="3159"/>
                </a:cxn>
              </a:cxnLst>
              <a:rect l="0" t="0" r="r" b="b"/>
              <a:pathLst>
                <a:path w="5184" h="3159">
                  <a:moveTo>
                    <a:pt x="0" y="3159"/>
                  </a:moveTo>
                  <a:lnTo>
                    <a:pt x="5184" y="3159"/>
                  </a:lnTo>
                  <a:lnTo>
                    <a:pt x="5184" y="0"/>
                  </a:lnTo>
                  <a:lnTo>
                    <a:pt x="0" y="0"/>
                  </a:lnTo>
                  <a:lnTo>
                    <a:pt x="0" y="3159"/>
                  </a:lnTo>
                  <a:lnTo>
                    <a:pt x="0" y="315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6260" name="Freeform 4"/>
            <p:cNvSpPr>
              <a:spLocks/>
            </p:cNvSpPr>
            <p:nvPr/>
          </p:nvSpPr>
          <p:spPr bwMode="hidden">
            <a:xfrm>
              <a:off x="0" y="1161"/>
              <a:ext cx="558" cy="315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159"/>
                </a:cxn>
                <a:cxn ang="0">
                  <a:pos x="556" y="3159"/>
                </a:cxn>
                <a:cxn ang="0">
                  <a:pos x="55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56" h="3159">
                  <a:moveTo>
                    <a:pt x="0" y="0"/>
                  </a:moveTo>
                  <a:lnTo>
                    <a:pt x="0" y="3159"/>
                  </a:lnTo>
                  <a:lnTo>
                    <a:pt x="556" y="3159"/>
                  </a:lnTo>
                  <a:lnTo>
                    <a:pt x="55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96261" name="Group 5"/>
            <p:cNvGrpSpPr>
              <a:grpSpLocks/>
            </p:cNvGrpSpPr>
            <p:nvPr userDrawn="1"/>
          </p:nvGrpSpPr>
          <p:grpSpPr bwMode="auto">
            <a:xfrm>
              <a:off x="0" y="4"/>
              <a:ext cx="5758" cy="4316"/>
              <a:chOff x="0" y="4"/>
              <a:chExt cx="5758" cy="4316"/>
            </a:xfrm>
          </p:grpSpPr>
          <p:sp>
            <p:nvSpPr>
              <p:cNvPr id="96262" name="Freeform 6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695"/>
                  </a:cxn>
                  <a:cxn ang="0">
                    <a:pos x="12" y="695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6263" name="Freeform 7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/>
                <a:ahLst/>
                <a:cxnLst>
                  <a:cxn ang="0">
                    <a:pos x="0" y="2697"/>
                  </a:cxn>
                  <a:cxn ang="0">
                    <a:pos x="12" y="2697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697"/>
                  </a:cxn>
                  <a:cxn ang="0">
                    <a:pos x="0" y="2697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6264" name="Freeform 8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/>
                <a:ahLst/>
                <a:cxnLst>
                  <a:cxn ang="0">
                    <a:pos x="4724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4724" y="12"/>
                  </a:cxn>
                  <a:cxn ang="0">
                    <a:pos x="4724" y="0"/>
                  </a:cxn>
                  <a:cxn ang="0">
                    <a:pos x="4724" y="0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6265" name="Freeform 9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/>
                <a:ahLst/>
                <a:cxnLst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0" y="252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6266" name="Freeform 10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6267" name="Freeform 11"/>
              <p:cNvSpPr>
                <a:spLocks/>
              </p:cNvSpPr>
              <p:nvPr/>
            </p:nvSpPr>
            <p:spPr bwMode="ltGray">
              <a:xfrm>
                <a:off x="552" y="951"/>
                <a:ext cx="12" cy="4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420"/>
                  </a:cxn>
                  <a:cxn ang="0">
                    <a:pos x="12" y="42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2" h="420">
                    <a:moveTo>
                      <a:pt x="0" y="0"/>
                    </a:moveTo>
                    <a:lnTo>
                      <a:pt x="0" y="420"/>
                    </a:lnTo>
                    <a:lnTo>
                      <a:pt x="12" y="42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6268" name="Freeform 12"/>
              <p:cNvSpPr>
                <a:spLocks/>
              </p:cNvSpPr>
              <p:nvPr/>
            </p:nvSpPr>
            <p:spPr bwMode="ltGray">
              <a:xfrm>
                <a:off x="0" y="1155"/>
                <a:ext cx="351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251" y="12"/>
                  </a:cxn>
                  <a:cxn ang="0">
                    <a:pos x="251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251" h="12">
                    <a:moveTo>
                      <a:pt x="0" y="0"/>
                    </a:move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6269" name="Freeform 13"/>
              <p:cNvSpPr>
                <a:spLocks/>
              </p:cNvSpPr>
              <p:nvPr/>
            </p:nvSpPr>
            <p:spPr bwMode="ltGray">
              <a:xfrm>
                <a:off x="767" y="1155"/>
                <a:ext cx="252" cy="12"/>
              </a:xfrm>
              <a:custGeom>
                <a:avLst/>
                <a:gdLst/>
                <a:ahLst/>
                <a:cxnLst>
                  <a:cxn ang="0">
                    <a:pos x="251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251" y="12"/>
                  </a:cxn>
                  <a:cxn ang="0">
                    <a:pos x="251" y="0"/>
                  </a:cxn>
                  <a:cxn ang="0">
                    <a:pos x="251" y="0"/>
                  </a:cxn>
                </a:cxnLst>
                <a:rect l="0" t="0" r="r" b="b"/>
                <a:pathLst>
                  <a:path w="251" h="12">
                    <a:moveTo>
                      <a:pt x="251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25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6270" name="Freeform 14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18" y="12"/>
                  </a:cxn>
                  <a:cxn ang="0">
                    <a:pos x="41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96271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04800"/>
            <a:ext cx="754380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96272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981200"/>
            <a:ext cx="7543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96273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66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96274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96275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C998415A-5BA4-4E75-97C7-28B0E49541CE}" type="slidenum">
              <a:rPr lang="ru-RU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1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email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301625" y="228600"/>
            <a:ext cx="8510588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99331" name="Rectangle 3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301625" y="1676400"/>
            <a:ext cx="8540750" cy="442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9933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4800" y="6245225"/>
            <a:ext cx="2286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9933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9933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286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fld id="{FE5CCF77-2D2B-4666-96B9-D610E1FC6144}" type="slidenum">
              <a:rPr lang="ru-RU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3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accent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42" name="Group 2"/>
          <p:cNvGrpSpPr>
            <a:grpSpLocks/>
          </p:cNvGrpSpPr>
          <p:nvPr/>
        </p:nvGrpSpPr>
        <p:grpSpPr bwMode="auto">
          <a:xfrm>
            <a:off x="319088" y="1828800"/>
            <a:ext cx="8824912" cy="5029200"/>
            <a:chOff x="201" y="1152"/>
            <a:chExt cx="5559" cy="3168"/>
          </a:xfrm>
        </p:grpSpPr>
        <p:sp>
          <p:nvSpPr>
            <p:cNvPr id="112643" name="Freeform 3"/>
            <p:cNvSpPr>
              <a:spLocks/>
            </p:cNvSpPr>
            <p:nvPr/>
          </p:nvSpPr>
          <p:spPr bwMode="ltGray">
            <a:xfrm>
              <a:off x="528" y="2909"/>
              <a:ext cx="5232" cy="14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2644" name="Freeform 4"/>
            <p:cNvSpPr>
              <a:spLocks/>
            </p:cNvSpPr>
            <p:nvPr/>
          </p:nvSpPr>
          <p:spPr bwMode="ltGray">
            <a:xfrm>
              <a:off x="210" y="1152"/>
              <a:ext cx="5550" cy="3168"/>
            </a:xfrm>
            <a:custGeom>
              <a:avLst/>
              <a:gdLst/>
              <a:ahLst/>
              <a:cxnLst>
                <a:cxn ang="0">
                  <a:pos x="330" y="1764"/>
                </a:cxn>
                <a:cxn ang="0">
                  <a:pos x="0" y="1764"/>
                </a:cxn>
                <a:cxn ang="0">
                  <a:pos x="0" y="3168"/>
                </a:cxn>
                <a:cxn ang="0">
                  <a:pos x="5550" y="3168"/>
                </a:cxn>
                <a:cxn ang="0">
                  <a:pos x="5550" y="0"/>
                </a:cxn>
                <a:cxn ang="0">
                  <a:pos x="330" y="0"/>
                </a:cxn>
                <a:cxn ang="0">
                  <a:pos x="330" y="1764"/>
                </a:cxn>
              </a:cxnLst>
              <a:rect l="0" t="0" r="r" b="b"/>
              <a:pathLst>
                <a:path w="5550" h="3168">
                  <a:moveTo>
                    <a:pt x="330" y="1764"/>
                  </a:moveTo>
                  <a:lnTo>
                    <a:pt x="0" y="1764"/>
                  </a:lnTo>
                  <a:lnTo>
                    <a:pt x="0" y="3168"/>
                  </a:lnTo>
                  <a:lnTo>
                    <a:pt x="5550" y="3168"/>
                  </a:lnTo>
                  <a:lnTo>
                    <a:pt x="5550" y="0"/>
                  </a:lnTo>
                  <a:lnTo>
                    <a:pt x="330" y="0"/>
                  </a:lnTo>
                  <a:lnTo>
                    <a:pt x="330" y="1764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2645" name="Freeform 5"/>
            <p:cNvSpPr>
              <a:spLocks/>
            </p:cNvSpPr>
            <p:nvPr/>
          </p:nvSpPr>
          <p:spPr bwMode="ltGray">
            <a:xfrm>
              <a:off x="528" y="2932"/>
              <a:ext cx="5232" cy="13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alpha val="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2646" name="Freeform 6"/>
            <p:cNvSpPr>
              <a:spLocks/>
            </p:cNvSpPr>
            <p:nvPr/>
          </p:nvSpPr>
          <p:spPr bwMode="ltGray">
            <a:xfrm>
              <a:off x="528" y="1152"/>
              <a:ext cx="4607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12647" name="Freeform 7"/>
            <p:cNvSpPr>
              <a:spLocks/>
            </p:cNvSpPr>
            <p:nvPr/>
          </p:nvSpPr>
          <p:spPr bwMode="ltGray">
            <a:xfrm>
              <a:off x="528" y="1152"/>
              <a:ext cx="29" cy="178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61"/>
                </a:cxn>
                <a:cxn ang="0">
                  <a:pos x="29" y="2161"/>
                </a:cxn>
                <a:cxn ang="0">
                  <a:pos x="27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12648" name="Freeform 8"/>
            <p:cNvSpPr>
              <a:spLocks/>
            </p:cNvSpPr>
            <p:nvPr/>
          </p:nvSpPr>
          <p:spPr bwMode="ltGray">
            <a:xfrm>
              <a:off x="527" y="2904"/>
              <a:ext cx="29" cy="1416"/>
            </a:xfrm>
            <a:custGeom>
              <a:avLst/>
              <a:gdLst/>
              <a:ahLst/>
              <a:cxnLst>
                <a:cxn ang="0">
                  <a:pos x="0" y="1416"/>
                </a:cxn>
                <a:cxn ang="0">
                  <a:pos x="29" y="1416"/>
                </a:cxn>
                <a:cxn ang="0">
                  <a:pos x="28" y="24"/>
                </a:cxn>
                <a:cxn ang="0">
                  <a:pos x="0" y="0"/>
                </a:cxn>
                <a:cxn ang="0">
                  <a:pos x="0" y="1416"/>
                </a:cxn>
              </a:cxnLst>
              <a:rect l="0" t="0" r="r" b="b"/>
              <a:pathLst>
                <a:path w="29" h="1416">
                  <a:moveTo>
                    <a:pt x="0" y="1416"/>
                  </a:moveTo>
                  <a:lnTo>
                    <a:pt x="29" y="1416"/>
                  </a:lnTo>
                  <a:lnTo>
                    <a:pt x="28" y="24"/>
                  </a:lnTo>
                  <a:lnTo>
                    <a:pt x="0" y="0"/>
                  </a:lnTo>
                  <a:lnTo>
                    <a:pt x="0" y="1416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12649" name="Freeform 9"/>
            <p:cNvSpPr>
              <a:spLocks/>
            </p:cNvSpPr>
            <p:nvPr/>
          </p:nvSpPr>
          <p:spPr bwMode="ltGray">
            <a:xfrm>
              <a:off x="201" y="2904"/>
              <a:ext cx="2879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12650" name="Freeform 10"/>
            <p:cNvSpPr>
              <a:spLocks/>
            </p:cNvSpPr>
            <p:nvPr/>
          </p:nvSpPr>
          <p:spPr bwMode="ltGray">
            <a:xfrm>
              <a:off x="201" y="2904"/>
              <a:ext cx="30" cy="141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16"/>
                </a:cxn>
                <a:cxn ang="0">
                  <a:pos x="29" y="1416"/>
                </a:cxn>
                <a:cxn ang="0">
                  <a:pos x="30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10001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12651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245225"/>
            <a:ext cx="19018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112652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112653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7375" y="6245225"/>
            <a:ext cx="19018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fld id="{1802B786-B77D-497F-80A3-1D67C365DC1F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112654" name="Rectangle 14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44475"/>
            <a:ext cx="8385175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12655" name="Rectangle 15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838200" y="1905000"/>
            <a:ext cx="800735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5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167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1167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1167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9062E6AF-CED6-43F1-8758-5FE13322CC52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0834" name="Group 2"/>
          <p:cNvGrpSpPr>
            <a:grpSpLocks/>
          </p:cNvGrpSpPr>
          <p:nvPr/>
        </p:nvGrpSpPr>
        <p:grpSpPr bwMode="auto">
          <a:xfrm>
            <a:off x="0" y="0"/>
            <a:ext cx="7242175" cy="1981200"/>
            <a:chOff x="0" y="0"/>
            <a:chExt cx="4562" cy="1248"/>
          </a:xfrm>
        </p:grpSpPr>
        <p:sp>
          <p:nvSpPr>
            <p:cNvPr id="120835" name="Freeform 3"/>
            <p:cNvSpPr>
              <a:spLocks/>
            </p:cNvSpPr>
            <p:nvPr/>
          </p:nvSpPr>
          <p:spPr bwMode="hidden">
            <a:xfrm>
              <a:off x="0" y="583"/>
              <a:ext cx="4487" cy="665"/>
            </a:xfrm>
            <a:custGeom>
              <a:avLst/>
              <a:gdLst/>
              <a:ahLst/>
              <a:cxnLst>
                <a:cxn ang="0">
                  <a:pos x="4800" y="299"/>
                </a:cxn>
                <a:cxn ang="0">
                  <a:pos x="0" y="665"/>
                </a:cxn>
                <a:cxn ang="0">
                  <a:pos x="0" y="0"/>
                </a:cxn>
                <a:cxn ang="0">
                  <a:pos x="4806" y="1"/>
                </a:cxn>
                <a:cxn ang="0">
                  <a:pos x="4800" y="153"/>
                </a:cxn>
                <a:cxn ang="0">
                  <a:pos x="4800" y="299"/>
                </a:cxn>
              </a:cxnLst>
              <a:rect l="0" t="0" r="r" b="b"/>
              <a:pathLst>
                <a:path w="4806" h="665">
                  <a:moveTo>
                    <a:pt x="4800" y="299"/>
                  </a:moveTo>
                  <a:lnTo>
                    <a:pt x="0" y="665"/>
                  </a:lnTo>
                  <a:lnTo>
                    <a:pt x="0" y="0"/>
                  </a:lnTo>
                  <a:lnTo>
                    <a:pt x="4806" y="1"/>
                  </a:lnTo>
                  <a:lnTo>
                    <a:pt x="4800" y="153"/>
                  </a:lnTo>
                  <a:lnTo>
                    <a:pt x="4800" y="29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0836" name="Freeform 4"/>
            <p:cNvSpPr>
              <a:spLocks/>
            </p:cNvSpPr>
            <p:nvPr/>
          </p:nvSpPr>
          <p:spPr bwMode="hidden">
            <a:xfrm>
              <a:off x="0" y="0"/>
              <a:ext cx="4562" cy="1199"/>
            </a:xfrm>
            <a:custGeom>
              <a:avLst/>
              <a:gdLst/>
              <a:ahLst/>
              <a:cxnLst>
                <a:cxn ang="0">
                  <a:pos x="4560" y="932"/>
                </a:cxn>
                <a:cxn ang="0">
                  <a:pos x="0" y="1199"/>
                </a:cxn>
                <a:cxn ang="0">
                  <a:pos x="0" y="0"/>
                </a:cxn>
                <a:cxn ang="0">
                  <a:pos x="4562" y="0"/>
                </a:cxn>
                <a:cxn ang="0">
                  <a:pos x="4560" y="932"/>
                </a:cxn>
                <a:cxn ang="0">
                  <a:pos x="4560" y="932"/>
                </a:cxn>
              </a:cxnLst>
              <a:rect l="0" t="0" r="r" b="b"/>
              <a:pathLst>
                <a:path w="4562" h="1199">
                  <a:moveTo>
                    <a:pt x="4560" y="932"/>
                  </a:moveTo>
                  <a:lnTo>
                    <a:pt x="0" y="1199"/>
                  </a:lnTo>
                  <a:lnTo>
                    <a:pt x="0" y="0"/>
                  </a:lnTo>
                  <a:lnTo>
                    <a:pt x="4562" y="0"/>
                  </a:lnTo>
                  <a:lnTo>
                    <a:pt x="4560" y="932"/>
                  </a:lnTo>
                  <a:lnTo>
                    <a:pt x="4560" y="93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20837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20838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20839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120840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120841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F3D51A82-75BE-4ADA-B391-4553D00325FC}" type="slidenum">
              <a:rPr lang="ru-RU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8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002" name="Group 2"/>
          <p:cNvGrpSpPr>
            <a:grpSpLocks/>
          </p:cNvGrpSpPr>
          <p:nvPr/>
        </p:nvGrpSpPr>
        <p:grpSpPr bwMode="auto">
          <a:xfrm>
            <a:off x="0" y="0"/>
            <a:ext cx="7242175" cy="1981200"/>
            <a:chOff x="0" y="0"/>
            <a:chExt cx="4562" cy="1248"/>
          </a:xfrm>
        </p:grpSpPr>
        <p:sp>
          <p:nvSpPr>
            <p:cNvPr id="128003" name="Freeform 3"/>
            <p:cNvSpPr>
              <a:spLocks/>
            </p:cNvSpPr>
            <p:nvPr/>
          </p:nvSpPr>
          <p:spPr bwMode="hidden">
            <a:xfrm>
              <a:off x="0" y="583"/>
              <a:ext cx="4487" cy="665"/>
            </a:xfrm>
            <a:custGeom>
              <a:avLst/>
              <a:gdLst/>
              <a:ahLst/>
              <a:cxnLst>
                <a:cxn ang="0">
                  <a:pos x="4800" y="299"/>
                </a:cxn>
                <a:cxn ang="0">
                  <a:pos x="0" y="665"/>
                </a:cxn>
                <a:cxn ang="0">
                  <a:pos x="0" y="0"/>
                </a:cxn>
                <a:cxn ang="0">
                  <a:pos x="4806" y="1"/>
                </a:cxn>
                <a:cxn ang="0">
                  <a:pos x="4800" y="153"/>
                </a:cxn>
                <a:cxn ang="0">
                  <a:pos x="4800" y="299"/>
                </a:cxn>
              </a:cxnLst>
              <a:rect l="0" t="0" r="r" b="b"/>
              <a:pathLst>
                <a:path w="4806" h="665">
                  <a:moveTo>
                    <a:pt x="4800" y="299"/>
                  </a:moveTo>
                  <a:lnTo>
                    <a:pt x="0" y="665"/>
                  </a:lnTo>
                  <a:lnTo>
                    <a:pt x="0" y="0"/>
                  </a:lnTo>
                  <a:lnTo>
                    <a:pt x="4806" y="1"/>
                  </a:lnTo>
                  <a:lnTo>
                    <a:pt x="4800" y="153"/>
                  </a:lnTo>
                  <a:lnTo>
                    <a:pt x="4800" y="29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8004" name="Freeform 4"/>
            <p:cNvSpPr>
              <a:spLocks/>
            </p:cNvSpPr>
            <p:nvPr/>
          </p:nvSpPr>
          <p:spPr bwMode="hidden">
            <a:xfrm>
              <a:off x="0" y="0"/>
              <a:ext cx="4562" cy="1199"/>
            </a:xfrm>
            <a:custGeom>
              <a:avLst/>
              <a:gdLst/>
              <a:ahLst/>
              <a:cxnLst>
                <a:cxn ang="0">
                  <a:pos x="4560" y="932"/>
                </a:cxn>
                <a:cxn ang="0">
                  <a:pos x="0" y="1199"/>
                </a:cxn>
                <a:cxn ang="0">
                  <a:pos x="0" y="0"/>
                </a:cxn>
                <a:cxn ang="0">
                  <a:pos x="4562" y="0"/>
                </a:cxn>
                <a:cxn ang="0">
                  <a:pos x="4560" y="932"/>
                </a:cxn>
                <a:cxn ang="0">
                  <a:pos x="4560" y="932"/>
                </a:cxn>
              </a:cxnLst>
              <a:rect l="0" t="0" r="r" b="b"/>
              <a:pathLst>
                <a:path w="4562" h="1199">
                  <a:moveTo>
                    <a:pt x="4560" y="932"/>
                  </a:moveTo>
                  <a:lnTo>
                    <a:pt x="0" y="1199"/>
                  </a:lnTo>
                  <a:lnTo>
                    <a:pt x="0" y="0"/>
                  </a:lnTo>
                  <a:lnTo>
                    <a:pt x="4562" y="0"/>
                  </a:lnTo>
                  <a:lnTo>
                    <a:pt x="4560" y="932"/>
                  </a:lnTo>
                  <a:lnTo>
                    <a:pt x="4560" y="93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28005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28006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28007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128008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128009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769ECDCE-9B69-47DC-97DC-0E14021D803B}" type="slidenum">
              <a:rPr lang="ru-RU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80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baklanovka.ucoz.ru/_nw/1/09928.png" TargetMode="External"/><Relationship Id="rId2" Type="http://schemas.openxmlformats.org/officeDocument/2006/relationships/slideLayout" Target="../slideLayouts/slideLayout40.xml"/><Relationship Id="rId1" Type="http://schemas.openxmlformats.org/officeDocument/2006/relationships/audio" Target="file:///C:\Users\&#1089;&#1089;&#1074;\Desktop\&#1047;&#1085;&#1072;&#1095;&#1082;&#1080;\&#1056;&#1072;&#1076;&#1086;&#1089;&#1090;&#1100;\Konstantin_Derr_nezhnaja_moja_minus.mp3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www.alexrst.ru/photo/2005/dremuch-2.jpg" TargetMode="Externa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www.nedvigka56.ru/userfiles/base/22/92193948.jpg" TargetMode="Externa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s50.radikal.ru/i127/0810/14/d5791d25897d.jpg" TargetMode="Externa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portal-sab.org.ua/uploads/posts/2010-03/1270026066_gora.jpg" TargetMode="Externa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www.pravmir.ru/wp-content/uploads/2010/11/narod_russia-580x386.jpg" TargetMode="External"/><Relationship Id="rId1" Type="http://schemas.openxmlformats.org/officeDocument/2006/relationships/slideLayout" Target="../slideLayouts/slideLayout5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www.ljplus.ru/img/p/a/pavelk2001/_111.jpg" TargetMode="External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ww.stihi.ru/pics/2009/01/13/4029.jpg" TargetMode="Externa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ww.stihi.ru/pics/2009/01/13/4029.jpg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img.encyc.yandex.net/illustrations/mos/fullsize/290830.jpg" TargetMode="External"/><Relationship Id="rId1" Type="http://schemas.openxmlformats.org/officeDocument/2006/relationships/slideLayout" Target="../slideLayouts/slideLayout6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img.oboz.obozrevatel.com/files/NewsPhoto/2009/04/30/300738/157825_image_large.jpg" TargetMode="Externa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moole.ru/uploads/posts/2009-06/1245797817_gora6_good.jpg" TargetMode="External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29" name="Picture 5" descr="Картинка 12 из 64000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188913"/>
            <a:ext cx="9144000" cy="5891212"/>
          </a:xfrm>
          <a:prstGeom prst="rect">
            <a:avLst/>
          </a:prstGeom>
          <a:noFill/>
        </p:spPr>
      </p:pic>
      <p:pic>
        <p:nvPicPr>
          <p:cNvPr id="103430" name="Konstantin_Derr_nezhnaja_moja_minus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23850" y="6237288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34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103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14">
                <p:cTn id="11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3430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501" name="Picture 5" descr="dremuch-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25" name="Picture 5" descr="Картинка 14 из 2344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-3175"/>
            <a:ext cx="9144000" cy="68627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549" name="Picture 5" descr="Картинка 19 из 64000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-1588"/>
            <a:ext cx="9144000" cy="68611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575" name="Picture 7" descr="Картинка 13 из 64000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813" name="Picture 5" descr="Картинка 2 из 64000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260350"/>
            <a:ext cx="9144000" cy="60896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198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597" name="Picture 5" descr="Картинка 3 из 9576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-7938"/>
            <a:ext cx="9144000" cy="68738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05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05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105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105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074" name="Picture 2" descr="IMG_0878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979613" y="17463"/>
            <a:ext cx="5130800" cy="6840537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1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1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1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1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22" name="Picture 2" descr="IMG_0877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0825" y="187325"/>
            <a:ext cx="8893175" cy="66706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33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314" name="Picture 2" descr="Картинка 14 из 1970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230438" y="692150"/>
            <a:ext cx="6913562" cy="5534025"/>
          </a:xfrm>
          <a:prstGeom prst="rect">
            <a:avLst/>
          </a:prstGeom>
          <a:noFill/>
        </p:spPr>
      </p:pic>
      <p:pic>
        <p:nvPicPr>
          <p:cNvPr id="141315" name="Picture 3" descr="i?id=115217777&amp;tov=6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23850" y="404813"/>
            <a:ext cx="1717675" cy="206057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13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1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1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7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250" autoRev="1" fill="hold"/>
                                        <p:tgtEl>
                                          <p:spTgt spid="1413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3" dur="250" autoRev="1" fill="hold"/>
                                        <p:tgtEl>
                                          <p:spTgt spid="1413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4" dur="250" autoRev="1" fill="hold"/>
                                        <p:tgtEl>
                                          <p:spTgt spid="1413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50" autoRev="1" fill="hold"/>
                                        <p:tgtEl>
                                          <p:spTgt spid="1413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13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1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1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1413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500"/>
                            </p:stCondLst>
                            <p:childTnLst>
                              <p:par>
                                <p:cTn id="26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" dur="100" fill="hold"/>
                                        <p:tgtEl>
                                          <p:spTgt spid="1413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8" dur="100" fill="hold"/>
                                        <p:tgtEl>
                                          <p:spTgt spid="1413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9" dur="100" fill="hold"/>
                                        <p:tgtEl>
                                          <p:spTgt spid="1413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100" fill="hold"/>
                                        <p:tgtEl>
                                          <p:spTgt spid="1413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13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13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13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13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9" name="Picture 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95463" y="260350"/>
            <a:ext cx="5611812" cy="633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778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778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778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778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621" name="Picture 5" descr="i?id=182081356-0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411413" y="1125538"/>
            <a:ext cx="4079875" cy="42481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11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8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908175" y="0"/>
            <a:ext cx="54641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82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Picture 2" descr="Картинка 14 из 1970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3850" y="333375"/>
            <a:ext cx="8820150" cy="63119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88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88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88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7885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" dur="100" fill="hold"/>
                                        <p:tgtEl>
                                          <p:spTgt spid="788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6" dur="100" fill="hold"/>
                                        <p:tgtEl>
                                          <p:spTgt spid="788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7" dur="100" fill="hold"/>
                                        <p:tgtEl>
                                          <p:spTgt spid="788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100" fill="hold"/>
                                        <p:tgtEl>
                                          <p:spTgt spid="7885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88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88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88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88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8" name="AutoShape 4"/>
          <p:cNvSpPr>
            <a:spLocks noChangeArrowheads="1"/>
          </p:cNvSpPr>
          <p:nvPr/>
        </p:nvSpPr>
        <p:spPr bwMode="auto">
          <a:xfrm>
            <a:off x="1835150" y="2492375"/>
            <a:ext cx="6048375" cy="2305050"/>
          </a:xfrm>
          <a:prstGeom prst="flowChartPunchedTape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8309" name="AutoShape 5"/>
          <p:cNvSpPr>
            <a:spLocks noChangeArrowheads="1"/>
          </p:cNvSpPr>
          <p:nvPr/>
        </p:nvSpPr>
        <p:spPr bwMode="auto">
          <a:xfrm>
            <a:off x="1835150" y="4292600"/>
            <a:ext cx="6048375" cy="2162175"/>
          </a:xfrm>
          <a:prstGeom prst="flowChartPunchedTape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8310" name="AutoShape 6"/>
          <p:cNvSpPr>
            <a:spLocks noChangeArrowheads="1"/>
          </p:cNvSpPr>
          <p:nvPr/>
        </p:nvSpPr>
        <p:spPr bwMode="auto">
          <a:xfrm>
            <a:off x="1835150" y="836613"/>
            <a:ext cx="6048375" cy="2159000"/>
          </a:xfrm>
          <a:prstGeom prst="flowChartPunchedTape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831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831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83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830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830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83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830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830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83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08" grpId="0" animBg="1"/>
      <p:bldP spid="98309" grpId="0" animBg="1"/>
      <p:bldP spid="983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81" name="Picture 5" descr="Картинка 3 из 64000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39750" y="117475"/>
            <a:ext cx="8064500" cy="66230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13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13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13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1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05" name="Picture 5" descr="Картинка 39 из 64000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384175"/>
            <a:ext cx="9144000" cy="60896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2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77" name="Picture 5" descr="Картинка 211 из 3164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3850" y="692150"/>
            <a:ext cx="8513763" cy="49371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054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054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1054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1054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Сумерки">
  <a:themeElements>
    <a:clrScheme name="Сумерки 2">
      <a:dk1>
        <a:srgbClr val="000099"/>
      </a:dk1>
      <a:lt1>
        <a:srgbClr val="FFFFFF"/>
      </a:lt1>
      <a:dk2>
        <a:srgbClr val="000066"/>
      </a:dk2>
      <a:lt2>
        <a:srgbClr val="EAEAEA"/>
      </a:lt2>
      <a:accent1>
        <a:srgbClr val="66CCFF"/>
      </a:accent1>
      <a:accent2>
        <a:srgbClr val="0066FF"/>
      </a:accent2>
      <a:accent3>
        <a:srgbClr val="AAAAB8"/>
      </a:accent3>
      <a:accent4>
        <a:srgbClr val="DADADA"/>
      </a:accent4>
      <a:accent5>
        <a:srgbClr val="B8E2FF"/>
      </a:accent5>
      <a:accent6>
        <a:srgbClr val="005CE7"/>
      </a:accent6>
      <a:hlink>
        <a:srgbClr val="FFFFCC"/>
      </a:hlink>
      <a:folHlink>
        <a:srgbClr val="99CC00"/>
      </a:folHlink>
    </a:clrScheme>
    <a:fontScheme name="Сумерки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умерки 1">
        <a:dk1>
          <a:srgbClr val="BD3737"/>
        </a:dk1>
        <a:lt1>
          <a:srgbClr val="FFFFFF"/>
        </a:lt1>
        <a:dk2>
          <a:srgbClr val="721E1E"/>
        </a:dk2>
        <a:lt2>
          <a:srgbClr val="FFCC00"/>
        </a:lt2>
        <a:accent1>
          <a:srgbClr val="FF6600"/>
        </a:accent1>
        <a:accent2>
          <a:srgbClr val="CC3300"/>
        </a:accent2>
        <a:accent3>
          <a:srgbClr val="BCABAB"/>
        </a:accent3>
        <a:accent4>
          <a:srgbClr val="DADADA"/>
        </a:accent4>
        <a:accent5>
          <a:srgbClr val="FFB8AA"/>
        </a:accent5>
        <a:accent6>
          <a:srgbClr val="B92D00"/>
        </a:accent6>
        <a:hlink>
          <a:srgbClr val="F7CC2F"/>
        </a:hlink>
        <a:folHlink>
          <a:srgbClr val="C7C6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2">
        <a:dk1>
          <a:srgbClr val="000099"/>
        </a:dk1>
        <a:lt1>
          <a:srgbClr val="FFFFFF"/>
        </a:lt1>
        <a:dk2>
          <a:srgbClr val="000066"/>
        </a:dk2>
        <a:lt2>
          <a:srgbClr val="EAEAEA"/>
        </a:lt2>
        <a:accent1>
          <a:srgbClr val="66CCFF"/>
        </a:accent1>
        <a:accent2>
          <a:srgbClr val="0066FF"/>
        </a:accent2>
        <a:accent3>
          <a:srgbClr val="AAAAB8"/>
        </a:accent3>
        <a:accent4>
          <a:srgbClr val="DADADA"/>
        </a:accent4>
        <a:accent5>
          <a:srgbClr val="B8E2FF"/>
        </a:accent5>
        <a:accent6>
          <a:srgbClr val="005CE7"/>
        </a:accent6>
        <a:hlink>
          <a:srgbClr val="FFFFCC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3">
        <a:dk1>
          <a:srgbClr val="6600CC"/>
        </a:dk1>
        <a:lt1>
          <a:srgbClr val="FFFFFF"/>
        </a:lt1>
        <a:dk2>
          <a:srgbClr val="4B0096"/>
        </a:dk2>
        <a:lt2>
          <a:srgbClr val="CDD7DF"/>
        </a:lt2>
        <a:accent1>
          <a:srgbClr val="9999FF"/>
        </a:accent1>
        <a:accent2>
          <a:srgbClr val="7850BA"/>
        </a:accent2>
        <a:accent3>
          <a:srgbClr val="B1AAC9"/>
        </a:accent3>
        <a:accent4>
          <a:srgbClr val="DADADA"/>
        </a:accent4>
        <a:accent5>
          <a:srgbClr val="CACAFF"/>
        </a:accent5>
        <a:accent6>
          <a:srgbClr val="6C48A8"/>
        </a:accent6>
        <a:hlink>
          <a:srgbClr val="00CCFF"/>
        </a:hlink>
        <a:folHlink>
          <a:srgbClr val="0796B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4">
        <a:dk1>
          <a:srgbClr val="55863C"/>
        </a:dk1>
        <a:lt1>
          <a:srgbClr val="FFFFFF"/>
        </a:lt1>
        <a:dk2>
          <a:srgbClr val="375F2F"/>
        </a:dk2>
        <a:lt2>
          <a:srgbClr val="D1EFB3"/>
        </a:lt2>
        <a:accent1>
          <a:srgbClr val="00CC66"/>
        </a:accent1>
        <a:accent2>
          <a:srgbClr val="8EAC66"/>
        </a:accent2>
        <a:accent3>
          <a:srgbClr val="AEB6AD"/>
        </a:accent3>
        <a:accent4>
          <a:srgbClr val="DADADA"/>
        </a:accent4>
        <a:accent5>
          <a:srgbClr val="AAE2B8"/>
        </a:accent5>
        <a:accent6>
          <a:srgbClr val="809B5C"/>
        </a:accent6>
        <a:hlink>
          <a:srgbClr val="B4EF7F"/>
        </a:hlink>
        <a:folHlink>
          <a:srgbClr val="F8F6A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5">
        <a:dk1>
          <a:srgbClr val="588073"/>
        </a:dk1>
        <a:lt1>
          <a:srgbClr val="FFFFFF"/>
        </a:lt1>
        <a:dk2>
          <a:srgbClr val="486768"/>
        </a:dk2>
        <a:lt2>
          <a:srgbClr val="DDDDDD"/>
        </a:lt2>
        <a:accent1>
          <a:srgbClr val="33CCCC"/>
        </a:accent1>
        <a:accent2>
          <a:srgbClr val="008871"/>
        </a:accent2>
        <a:accent3>
          <a:srgbClr val="B1B8B9"/>
        </a:accent3>
        <a:accent4>
          <a:srgbClr val="DADADA"/>
        </a:accent4>
        <a:accent5>
          <a:srgbClr val="ADE2E2"/>
        </a:accent5>
        <a:accent6>
          <a:srgbClr val="007B66"/>
        </a:accent6>
        <a:hlink>
          <a:srgbClr val="00CC99"/>
        </a:hlink>
        <a:folHlink>
          <a:srgbClr val="A8A8A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6">
        <a:dk1>
          <a:srgbClr val="6B6C75"/>
        </a:dk1>
        <a:lt1>
          <a:srgbClr val="FFFFFF"/>
        </a:lt1>
        <a:dk2>
          <a:srgbClr val="575863"/>
        </a:dk2>
        <a:lt2>
          <a:srgbClr val="FFFFCC"/>
        </a:lt2>
        <a:accent1>
          <a:srgbClr val="677481"/>
        </a:accent1>
        <a:accent2>
          <a:srgbClr val="697E5E"/>
        </a:accent2>
        <a:accent3>
          <a:srgbClr val="B4B4B7"/>
        </a:accent3>
        <a:accent4>
          <a:srgbClr val="DADADA"/>
        </a:accent4>
        <a:accent5>
          <a:srgbClr val="B8BCC1"/>
        </a:accent5>
        <a:accent6>
          <a:srgbClr val="5E7254"/>
        </a:accent6>
        <a:hlink>
          <a:srgbClr val="E9E77F"/>
        </a:hlink>
        <a:folHlink>
          <a:srgbClr val="D3A44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7">
        <a:dk1>
          <a:srgbClr val="000000"/>
        </a:dk1>
        <a:lt1>
          <a:srgbClr val="C4D6BE"/>
        </a:lt1>
        <a:dk2>
          <a:srgbClr val="339966"/>
        </a:dk2>
        <a:lt2>
          <a:srgbClr val="EFFBF0"/>
        </a:lt2>
        <a:accent1>
          <a:srgbClr val="DDDDDD"/>
        </a:accent1>
        <a:accent2>
          <a:srgbClr val="CCFF99"/>
        </a:accent2>
        <a:accent3>
          <a:srgbClr val="DEE8DB"/>
        </a:accent3>
        <a:accent4>
          <a:srgbClr val="000000"/>
        </a:accent4>
        <a:accent5>
          <a:srgbClr val="EBEBEB"/>
        </a:accent5>
        <a:accent6>
          <a:srgbClr val="B9E78A"/>
        </a:accent6>
        <a:hlink>
          <a:srgbClr val="009900"/>
        </a:hlink>
        <a:folHlink>
          <a:srgbClr val="33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умерки 8">
        <a:dk1>
          <a:srgbClr val="000000"/>
        </a:dk1>
        <a:lt1>
          <a:srgbClr val="D6DAE4"/>
        </a:lt1>
        <a:dk2>
          <a:srgbClr val="000099"/>
        </a:dk2>
        <a:lt2>
          <a:srgbClr val="FFFFFF"/>
        </a:lt2>
        <a:accent1>
          <a:srgbClr val="BFDEE3"/>
        </a:accent1>
        <a:accent2>
          <a:srgbClr val="C0C0C0"/>
        </a:accent2>
        <a:accent3>
          <a:srgbClr val="E8EAEF"/>
        </a:accent3>
        <a:accent4>
          <a:srgbClr val="000000"/>
        </a:accent4>
        <a:accent5>
          <a:srgbClr val="DCECEF"/>
        </a:accent5>
        <a:accent6>
          <a:srgbClr val="AEAEAE"/>
        </a:accent6>
        <a:hlink>
          <a:srgbClr val="3333CC"/>
        </a:hlink>
        <a:folHlink>
          <a:srgbClr val="5E93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умерки 9">
        <a:dk1>
          <a:srgbClr val="4A2500"/>
        </a:dk1>
        <a:lt1>
          <a:srgbClr val="C2C0BA"/>
        </a:lt1>
        <a:dk2>
          <a:srgbClr val="788569"/>
        </a:dk2>
        <a:lt2>
          <a:srgbClr val="F4F4EC"/>
        </a:lt2>
        <a:accent1>
          <a:srgbClr val="E1DFC1"/>
        </a:accent1>
        <a:accent2>
          <a:srgbClr val="A5A7AF"/>
        </a:accent2>
        <a:accent3>
          <a:srgbClr val="DDDCD9"/>
        </a:accent3>
        <a:accent4>
          <a:srgbClr val="3E1E00"/>
        </a:accent4>
        <a:accent5>
          <a:srgbClr val="EEECDD"/>
        </a:accent5>
        <a:accent6>
          <a:srgbClr val="95979E"/>
        </a:accent6>
        <a:hlink>
          <a:srgbClr val="9C9800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Облака">
  <a:themeElements>
    <a:clrScheme name="Облака 1">
      <a:dk1>
        <a:srgbClr val="4D4D4D"/>
      </a:dk1>
      <a:lt1>
        <a:srgbClr val="FFFFFF"/>
      </a:lt1>
      <a:dk2>
        <a:srgbClr val="0000A4"/>
      </a:dk2>
      <a:lt2>
        <a:srgbClr val="B7E7FF"/>
      </a:lt2>
      <a:accent1>
        <a:srgbClr val="0099CC"/>
      </a:accent1>
      <a:accent2>
        <a:srgbClr val="00CC99"/>
      </a:accent2>
      <a:accent3>
        <a:srgbClr val="AAAACF"/>
      </a:accent3>
      <a:accent4>
        <a:srgbClr val="DADADA"/>
      </a:accent4>
      <a:accent5>
        <a:srgbClr val="AACAE2"/>
      </a:accent5>
      <a:accent6>
        <a:srgbClr val="00B98A"/>
      </a:accent6>
      <a:hlink>
        <a:srgbClr val="FFCC00"/>
      </a:hlink>
      <a:folHlink>
        <a:srgbClr val="EE941C"/>
      </a:folHlink>
    </a:clrScheme>
    <a:fontScheme name="Облака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блака 1">
        <a:dk1>
          <a:srgbClr val="4D4D4D"/>
        </a:dk1>
        <a:lt1>
          <a:srgbClr val="FFFFFF"/>
        </a:lt1>
        <a:dk2>
          <a:srgbClr val="0000A4"/>
        </a:dk2>
        <a:lt2>
          <a:srgbClr val="B7E7FF"/>
        </a:lt2>
        <a:accent1>
          <a:srgbClr val="0099CC"/>
        </a:accent1>
        <a:accent2>
          <a:srgbClr val="00CC99"/>
        </a:accent2>
        <a:accent3>
          <a:srgbClr val="AAAACF"/>
        </a:accent3>
        <a:accent4>
          <a:srgbClr val="DADADA"/>
        </a:accent4>
        <a:accent5>
          <a:srgbClr val="AACAE2"/>
        </a:accent5>
        <a:accent6>
          <a:srgbClr val="00B98A"/>
        </a:accent6>
        <a:hlink>
          <a:srgbClr val="FFCC00"/>
        </a:hlink>
        <a:folHlink>
          <a:srgbClr val="EE941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2">
        <a:dk1>
          <a:srgbClr val="000066"/>
        </a:dk1>
        <a:lt1>
          <a:srgbClr val="FFFFFF"/>
        </a:lt1>
        <a:dk2>
          <a:srgbClr val="00A2DC"/>
        </a:dk2>
        <a:lt2>
          <a:srgbClr val="FFFFFF"/>
        </a:lt2>
        <a:accent1>
          <a:srgbClr val="0079A4"/>
        </a:accent1>
        <a:accent2>
          <a:srgbClr val="33CCCC"/>
        </a:accent2>
        <a:accent3>
          <a:srgbClr val="AACEEB"/>
        </a:accent3>
        <a:accent4>
          <a:srgbClr val="DADADA"/>
        </a:accent4>
        <a:accent5>
          <a:srgbClr val="AABECF"/>
        </a:accent5>
        <a:accent6>
          <a:srgbClr val="2DB9B9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3">
        <a:dk1>
          <a:srgbClr val="010199"/>
        </a:dk1>
        <a:lt1>
          <a:srgbClr val="FFFFFF"/>
        </a:lt1>
        <a:dk2>
          <a:srgbClr val="000092"/>
        </a:dk2>
        <a:lt2>
          <a:srgbClr val="CCFFFF"/>
        </a:lt2>
        <a:accent1>
          <a:srgbClr val="66CCFF"/>
        </a:accent1>
        <a:accent2>
          <a:srgbClr val="2EBDBA"/>
        </a:accent2>
        <a:accent3>
          <a:srgbClr val="AAAAC7"/>
        </a:accent3>
        <a:accent4>
          <a:srgbClr val="DADADA"/>
        </a:accent4>
        <a:accent5>
          <a:srgbClr val="B8E2FF"/>
        </a:accent5>
        <a:accent6>
          <a:srgbClr val="29ABA8"/>
        </a:accent6>
        <a:hlink>
          <a:srgbClr val="66FFFF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4">
        <a:dk1>
          <a:srgbClr val="000000"/>
        </a:dk1>
        <a:lt1>
          <a:srgbClr val="FFFFFF"/>
        </a:lt1>
        <a:dk2>
          <a:srgbClr val="006A67"/>
        </a:dk2>
        <a:lt2>
          <a:srgbClr val="FFFFCC"/>
        </a:lt2>
        <a:accent1>
          <a:srgbClr val="33CCCC"/>
        </a:accent1>
        <a:accent2>
          <a:srgbClr val="6D6FC7"/>
        </a:accent2>
        <a:accent3>
          <a:srgbClr val="AAB9B8"/>
        </a:accent3>
        <a:accent4>
          <a:srgbClr val="DADADA"/>
        </a:accent4>
        <a:accent5>
          <a:srgbClr val="ADE2E2"/>
        </a:accent5>
        <a:accent6>
          <a:srgbClr val="6264B4"/>
        </a:accent6>
        <a:hlink>
          <a:srgbClr val="00FFFF"/>
        </a:hlink>
        <a:folHlink>
          <a:srgbClr val="00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5">
        <a:dk1>
          <a:srgbClr val="4D4D4D"/>
        </a:dk1>
        <a:lt1>
          <a:srgbClr val="FFFFFF"/>
        </a:lt1>
        <a:dk2>
          <a:srgbClr val="650BB7"/>
        </a:dk2>
        <a:lt2>
          <a:srgbClr val="FFFFFF"/>
        </a:lt2>
        <a:accent1>
          <a:srgbClr val="FF66FF"/>
        </a:accent1>
        <a:accent2>
          <a:srgbClr val="666699"/>
        </a:accent2>
        <a:accent3>
          <a:srgbClr val="B8AAD8"/>
        </a:accent3>
        <a:accent4>
          <a:srgbClr val="DADADA"/>
        </a:accent4>
        <a:accent5>
          <a:srgbClr val="FFB8FF"/>
        </a:accent5>
        <a:accent6>
          <a:srgbClr val="5C5C8A"/>
        </a:accent6>
        <a:hlink>
          <a:srgbClr val="E9E9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6">
        <a:dk1>
          <a:srgbClr val="FFFFFF"/>
        </a:dk1>
        <a:lt1>
          <a:srgbClr val="FFFFFF"/>
        </a:lt1>
        <a:dk2>
          <a:srgbClr val="005000"/>
        </a:dk2>
        <a:lt2>
          <a:srgbClr val="DCEAAE"/>
        </a:lt2>
        <a:accent1>
          <a:srgbClr val="99CC00"/>
        </a:accent1>
        <a:accent2>
          <a:srgbClr val="6F801A"/>
        </a:accent2>
        <a:accent3>
          <a:srgbClr val="AAB3AA"/>
        </a:accent3>
        <a:accent4>
          <a:srgbClr val="DADADA"/>
        </a:accent4>
        <a:accent5>
          <a:srgbClr val="CAE2AA"/>
        </a:accent5>
        <a:accent6>
          <a:srgbClr val="647316"/>
        </a:accent6>
        <a:hlink>
          <a:srgbClr val="FFFFCC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7">
        <a:dk1>
          <a:srgbClr val="4F4F77"/>
        </a:dk1>
        <a:lt1>
          <a:srgbClr val="FFFFFF"/>
        </a:lt1>
        <a:dk2>
          <a:srgbClr val="7979A5"/>
        </a:dk2>
        <a:lt2>
          <a:srgbClr val="F3F3FF"/>
        </a:lt2>
        <a:accent1>
          <a:srgbClr val="5D5D8B"/>
        </a:accent1>
        <a:accent2>
          <a:srgbClr val="66CCFF"/>
        </a:accent2>
        <a:accent3>
          <a:srgbClr val="BEBECF"/>
        </a:accent3>
        <a:accent4>
          <a:srgbClr val="DADADA"/>
        </a:accent4>
        <a:accent5>
          <a:srgbClr val="B6B6C4"/>
        </a:accent5>
        <a:accent6>
          <a:srgbClr val="5CB9E7"/>
        </a:accent6>
        <a:hlink>
          <a:srgbClr val="CCECFF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8">
        <a:dk1>
          <a:srgbClr val="000000"/>
        </a:dk1>
        <a:lt1>
          <a:srgbClr val="B9B9B9"/>
        </a:lt1>
        <a:dk2>
          <a:srgbClr val="8A8472"/>
        </a:dk2>
        <a:lt2>
          <a:srgbClr val="4D4D4D"/>
        </a:lt2>
        <a:accent1>
          <a:srgbClr val="EDEEE2"/>
        </a:accent1>
        <a:accent2>
          <a:srgbClr val="7FAA7E"/>
        </a:accent2>
        <a:accent3>
          <a:srgbClr val="D9D9D9"/>
        </a:accent3>
        <a:accent4>
          <a:srgbClr val="000000"/>
        </a:accent4>
        <a:accent5>
          <a:srgbClr val="F4F5EE"/>
        </a:accent5>
        <a:accent6>
          <a:srgbClr val="729A72"/>
        </a:accent6>
        <a:hlink>
          <a:srgbClr val="008000"/>
        </a:hlink>
        <a:folHlink>
          <a:srgbClr val="9894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блака 9">
        <a:dk1>
          <a:srgbClr val="000000"/>
        </a:dk1>
        <a:lt1>
          <a:srgbClr val="FEA24E"/>
        </a:lt1>
        <a:dk2>
          <a:srgbClr val="CC6600"/>
        </a:dk2>
        <a:lt2>
          <a:srgbClr val="808080"/>
        </a:lt2>
        <a:accent1>
          <a:srgbClr val="FBEECD"/>
        </a:accent1>
        <a:accent2>
          <a:srgbClr val="ECD044"/>
        </a:accent2>
        <a:accent3>
          <a:srgbClr val="FECEB2"/>
        </a:accent3>
        <a:accent4>
          <a:srgbClr val="000000"/>
        </a:accent4>
        <a:accent5>
          <a:srgbClr val="FDF5E3"/>
        </a:accent5>
        <a:accent6>
          <a:srgbClr val="D6BC3D"/>
        </a:accent6>
        <a:hlink>
          <a:srgbClr val="E42B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рава">
  <a:themeElements>
    <a:clrScheme name="Трава 4">
      <a:dk1>
        <a:srgbClr val="006600"/>
      </a:dk1>
      <a:lt1>
        <a:srgbClr val="FFFFFF"/>
      </a:lt1>
      <a:dk2>
        <a:srgbClr val="008000"/>
      </a:dk2>
      <a:lt2>
        <a:srgbClr val="FFFFB7"/>
      </a:lt2>
      <a:accent1>
        <a:srgbClr val="99CC00"/>
      </a:accent1>
      <a:accent2>
        <a:srgbClr val="00CC00"/>
      </a:accent2>
      <a:accent3>
        <a:srgbClr val="AAC0AA"/>
      </a:accent3>
      <a:accent4>
        <a:srgbClr val="DADADA"/>
      </a:accent4>
      <a:accent5>
        <a:srgbClr val="CAE2AA"/>
      </a:accent5>
      <a:accent6>
        <a:srgbClr val="00B900"/>
      </a:accent6>
      <a:hlink>
        <a:srgbClr val="99FF66"/>
      </a:hlink>
      <a:folHlink>
        <a:srgbClr val="FFFF66"/>
      </a:folHlink>
    </a:clrScheme>
    <a:fontScheme name="Трава">
      <a:majorFont>
        <a:latin typeface="Arial Black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рава 1">
        <a:dk1>
          <a:srgbClr val="FF9900"/>
        </a:dk1>
        <a:lt1>
          <a:srgbClr val="FFFFFF"/>
        </a:lt1>
        <a:dk2>
          <a:srgbClr val="FFCC66"/>
        </a:dk2>
        <a:lt2>
          <a:srgbClr val="CC6600"/>
        </a:lt2>
        <a:accent1>
          <a:srgbClr val="F05000"/>
        </a:accent1>
        <a:accent2>
          <a:srgbClr val="B28300"/>
        </a:accent2>
        <a:accent3>
          <a:srgbClr val="FFE2B8"/>
        </a:accent3>
        <a:accent4>
          <a:srgbClr val="DADADA"/>
        </a:accent4>
        <a:accent5>
          <a:srgbClr val="F6B3AA"/>
        </a:accent5>
        <a:accent6>
          <a:srgbClr val="A17600"/>
        </a:accent6>
        <a:hlink>
          <a:srgbClr val="99CC00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2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3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DDFFB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4">
        <a:dk1>
          <a:srgbClr val="006600"/>
        </a:dk1>
        <a:lt1>
          <a:srgbClr val="FFFFFF"/>
        </a:lt1>
        <a:dk2>
          <a:srgbClr val="008000"/>
        </a:dk2>
        <a:lt2>
          <a:srgbClr val="FFFFB7"/>
        </a:lt2>
        <a:accent1>
          <a:srgbClr val="99CC00"/>
        </a:accent1>
        <a:accent2>
          <a:srgbClr val="00CC00"/>
        </a:accent2>
        <a:accent3>
          <a:srgbClr val="AAC0AA"/>
        </a:accent3>
        <a:accent4>
          <a:srgbClr val="DADADA"/>
        </a:accent4>
        <a:accent5>
          <a:srgbClr val="CAE2AA"/>
        </a:accent5>
        <a:accent6>
          <a:srgbClr val="00B900"/>
        </a:accent6>
        <a:hlink>
          <a:srgbClr val="99FF66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5">
        <a:dk1>
          <a:srgbClr val="000000"/>
        </a:dk1>
        <a:lt1>
          <a:srgbClr val="CCECFF"/>
        </a:lt1>
        <a:dk2>
          <a:srgbClr val="000000"/>
        </a:dk2>
        <a:lt2>
          <a:srgbClr val="D6EDEE"/>
        </a:lt2>
        <a:accent1>
          <a:srgbClr val="E8F0F4"/>
        </a:accent1>
        <a:accent2>
          <a:srgbClr val="8EAAFA"/>
        </a:accent2>
        <a:accent3>
          <a:srgbClr val="E2F4FF"/>
        </a:accent3>
        <a:accent4>
          <a:srgbClr val="000000"/>
        </a:accent4>
        <a:accent5>
          <a:srgbClr val="F2F6F8"/>
        </a:accent5>
        <a:accent6>
          <a:srgbClr val="809AE3"/>
        </a:accent6>
        <a:hlink>
          <a:srgbClr val="0066FF"/>
        </a:hlink>
        <a:folHlink>
          <a:srgbClr val="9947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рава 6">
        <a:dk1>
          <a:srgbClr val="48486A"/>
        </a:dk1>
        <a:lt1>
          <a:srgbClr val="FFFFFF"/>
        </a:lt1>
        <a:dk2>
          <a:srgbClr val="000099"/>
        </a:dk2>
        <a:lt2>
          <a:srgbClr val="F8F8F8"/>
        </a:lt2>
        <a:accent1>
          <a:srgbClr val="6699FF"/>
        </a:accent1>
        <a:accent2>
          <a:srgbClr val="0000FF"/>
        </a:accent2>
        <a:accent3>
          <a:srgbClr val="AAAACA"/>
        </a:accent3>
        <a:accent4>
          <a:srgbClr val="DADADA"/>
        </a:accent4>
        <a:accent5>
          <a:srgbClr val="B8CAFF"/>
        </a:accent5>
        <a:accent6>
          <a:srgbClr val="0000E7"/>
        </a:accent6>
        <a:hlink>
          <a:srgbClr val="3DCC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7">
        <a:dk1>
          <a:srgbClr val="573F8B"/>
        </a:dk1>
        <a:lt1>
          <a:srgbClr val="FFFFFF"/>
        </a:lt1>
        <a:dk2>
          <a:srgbClr val="666699"/>
        </a:dk2>
        <a:lt2>
          <a:srgbClr val="D9D9FF"/>
        </a:lt2>
        <a:accent1>
          <a:srgbClr val="CC99FF"/>
        </a:accent1>
        <a:accent2>
          <a:srgbClr val="9933FF"/>
        </a:accent2>
        <a:accent3>
          <a:srgbClr val="B8B8CA"/>
        </a:accent3>
        <a:accent4>
          <a:srgbClr val="DADADA"/>
        </a:accent4>
        <a:accent5>
          <a:srgbClr val="E2CAFF"/>
        </a:accent5>
        <a:accent6>
          <a:srgbClr val="8A2DE7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8">
        <a:dk1>
          <a:srgbClr val="000000"/>
        </a:dk1>
        <a:lt1>
          <a:srgbClr val="EAEAEA"/>
        </a:lt1>
        <a:dk2>
          <a:srgbClr val="000000"/>
        </a:dk2>
        <a:lt2>
          <a:srgbClr val="C1C2CB"/>
        </a:lt2>
        <a:accent1>
          <a:srgbClr val="F1F1F7"/>
        </a:accent1>
        <a:accent2>
          <a:srgbClr val="8C8CB4"/>
        </a:accent2>
        <a:accent3>
          <a:srgbClr val="F3F3F3"/>
        </a:accent3>
        <a:accent4>
          <a:srgbClr val="000000"/>
        </a:accent4>
        <a:accent5>
          <a:srgbClr val="F7F7FA"/>
        </a:accent5>
        <a:accent6>
          <a:srgbClr val="7E7EA3"/>
        </a:accent6>
        <a:hlink>
          <a:srgbClr val="A3FFFF"/>
        </a:hlink>
        <a:folHlink>
          <a:srgbClr val="9E99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Разрез">
  <a:themeElements>
    <a:clrScheme name="Разрез 1">
      <a:dk1>
        <a:srgbClr val="8C0000"/>
      </a:dk1>
      <a:lt1>
        <a:srgbClr val="FFFFFF"/>
      </a:lt1>
      <a:dk2>
        <a:srgbClr val="720000"/>
      </a:dk2>
      <a:lt2>
        <a:srgbClr val="FFFFCC"/>
      </a:lt2>
      <a:accent1>
        <a:srgbClr val="FF3300"/>
      </a:accent1>
      <a:accent2>
        <a:srgbClr val="BE7960"/>
      </a:accent2>
      <a:accent3>
        <a:srgbClr val="BCAAAA"/>
      </a:accent3>
      <a:accent4>
        <a:srgbClr val="DADADA"/>
      </a:accent4>
      <a:accent5>
        <a:srgbClr val="FFADAA"/>
      </a:accent5>
      <a:accent6>
        <a:srgbClr val="AC6D56"/>
      </a:accent6>
      <a:hlink>
        <a:srgbClr val="FFCC66"/>
      </a:hlink>
      <a:folHlink>
        <a:srgbClr val="FF9900"/>
      </a:folHlink>
    </a:clrScheme>
    <a:fontScheme name="Разрез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Разрез 1">
        <a:dk1>
          <a:srgbClr val="8C0000"/>
        </a:dk1>
        <a:lt1>
          <a:srgbClr val="FFFFFF"/>
        </a:lt1>
        <a:dk2>
          <a:srgbClr val="720000"/>
        </a:dk2>
        <a:lt2>
          <a:srgbClr val="FFFFCC"/>
        </a:lt2>
        <a:accent1>
          <a:srgbClr val="FF3300"/>
        </a:accent1>
        <a:accent2>
          <a:srgbClr val="BE7960"/>
        </a:accent2>
        <a:accent3>
          <a:srgbClr val="BCAAAA"/>
        </a:accent3>
        <a:accent4>
          <a:srgbClr val="DADADA"/>
        </a:accent4>
        <a:accent5>
          <a:srgbClr val="FFADAA"/>
        </a:accent5>
        <a:accent6>
          <a:srgbClr val="AC6D56"/>
        </a:accent6>
        <a:hlink>
          <a:srgbClr val="FFCC66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2">
        <a:dk1>
          <a:srgbClr val="674E2F"/>
        </a:dk1>
        <a:lt1>
          <a:srgbClr val="FFFFFF"/>
        </a:lt1>
        <a:dk2>
          <a:srgbClr val="533F27"/>
        </a:dk2>
        <a:lt2>
          <a:srgbClr val="D8B274"/>
        </a:lt2>
        <a:accent1>
          <a:srgbClr val="CC990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E2CAAA"/>
        </a:accent5>
        <a:accent6>
          <a:srgbClr val="81552A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3">
        <a:dk1>
          <a:srgbClr val="646464"/>
        </a:dk1>
        <a:lt1>
          <a:srgbClr val="FFFFFF"/>
        </a:lt1>
        <a:dk2>
          <a:srgbClr val="545454"/>
        </a:dk2>
        <a:lt2>
          <a:srgbClr val="D4D4CE"/>
        </a:lt2>
        <a:accent1>
          <a:srgbClr val="49747D"/>
        </a:accent1>
        <a:accent2>
          <a:srgbClr val="8F9699"/>
        </a:accent2>
        <a:accent3>
          <a:srgbClr val="B3B3B3"/>
        </a:accent3>
        <a:accent4>
          <a:srgbClr val="DADADA"/>
        </a:accent4>
        <a:accent5>
          <a:srgbClr val="B1BCBF"/>
        </a:accent5>
        <a:accent6>
          <a:srgbClr val="81878A"/>
        </a:accent6>
        <a:hlink>
          <a:srgbClr val="8DC4D7"/>
        </a:hlink>
        <a:folHlink>
          <a:srgbClr val="7FB97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4">
        <a:dk1>
          <a:srgbClr val="3A7400"/>
        </a:dk1>
        <a:lt1>
          <a:srgbClr val="FFFFFF"/>
        </a:lt1>
        <a:dk2>
          <a:srgbClr val="2E5C00"/>
        </a:dk2>
        <a:lt2>
          <a:srgbClr val="FFFFFF"/>
        </a:lt2>
        <a:accent1>
          <a:srgbClr val="79CA02"/>
        </a:accent1>
        <a:accent2>
          <a:srgbClr val="008080"/>
        </a:accent2>
        <a:accent3>
          <a:srgbClr val="ADB5AA"/>
        </a:accent3>
        <a:accent4>
          <a:srgbClr val="DADADA"/>
        </a:accent4>
        <a:accent5>
          <a:srgbClr val="BEE1AA"/>
        </a:accent5>
        <a:accent6>
          <a:srgbClr val="007373"/>
        </a:accent6>
        <a:hlink>
          <a:srgbClr val="A8DE0E"/>
        </a:hlink>
        <a:folHlink>
          <a:srgbClr val="00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5">
        <a:dk1>
          <a:srgbClr val="008885"/>
        </a:dk1>
        <a:lt1>
          <a:srgbClr val="FFFFFF"/>
        </a:lt1>
        <a:dk2>
          <a:srgbClr val="007572"/>
        </a:dk2>
        <a:lt2>
          <a:srgbClr val="FFFF99"/>
        </a:lt2>
        <a:accent1>
          <a:srgbClr val="33CCCC"/>
        </a:accent1>
        <a:accent2>
          <a:srgbClr val="6D6FC7"/>
        </a:accent2>
        <a:accent3>
          <a:srgbClr val="AABDBC"/>
        </a:accent3>
        <a:accent4>
          <a:srgbClr val="DADADA"/>
        </a:accent4>
        <a:accent5>
          <a:srgbClr val="ADE2E2"/>
        </a:accent5>
        <a:accent6>
          <a:srgbClr val="6264B4"/>
        </a:accent6>
        <a:hlink>
          <a:srgbClr val="FFFFCC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6">
        <a:dk1>
          <a:srgbClr val="0000AC"/>
        </a:dk1>
        <a:lt1>
          <a:srgbClr val="FFFFFF"/>
        </a:lt1>
        <a:dk2>
          <a:srgbClr val="000086"/>
        </a:dk2>
        <a:lt2>
          <a:srgbClr val="CCFFFF"/>
        </a:lt2>
        <a:accent1>
          <a:srgbClr val="0099FF"/>
        </a:accent1>
        <a:accent2>
          <a:srgbClr val="00B000"/>
        </a:accent2>
        <a:accent3>
          <a:srgbClr val="AAAAC3"/>
        </a:accent3>
        <a:accent4>
          <a:srgbClr val="DADADA"/>
        </a:accent4>
        <a:accent5>
          <a:srgbClr val="AACAFF"/>
        </a:accent5>
        <a:accent6>
          <a:srgbClr val="009F00"/>
        </a:accent6>
        <a:hlink>
          <a:srgbClr val="FFE701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7">
        <a:dk1>
          <a:srgbClr val="7474A2"/>
        </a:dk1>
        <a:lt1>
          <a:srgbClr val="FFFFFF"/>
        </a:lt1>
        <a:dk2>
          <a:srgbClr val="5E5E8E"/>
        </a:dk2>
        <a:lt2>
          <a:srgbClr val="D1D1DF"/>
        </a:lt2>
        <a:accent1>
          <a:srgbClr val="CC66FF"/>
        </a:accent1>
        <a:accent2>
          <a:srgbClr val="6666FF"/>
        </a:accent2>
        <a:accent3>
          <a:srgbClr val="B6B6C6"/>
        </a:accent3>
        <a:accent4>
          <a:srgbClr val="DADADA"/>
        </a:accent4>
        <a:accent5>
          <a:srgbClr val="E2B8FF"/>
        </a:accent5>
        <a:accent6>
          <a:srgbClr val="5C5CE7"/>
        </a:accent6>
        <a:hlink>
          <a:srgbClr val="FFCC99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8">
        <a:dk1>
          <a:srgbClr val="000000"/>
        </a:dk1>
        <a:lt1>
          <a:srgbClr val="D0DAE2"/>
        </a:lt1>
        <a:dk2>
          <a:srgbClr val="000000"/>
        </a:dk2>
        <a:lt2>
          <a:srgbClr val="E7EDF1"/>
        </a:lt2>
        <a:accent1>
          <a:srgbClr val="33CCCC"/>
        </a:accent1>
        <a:accent2>
          <a:srgbClr val="0099CC"/>
        </a:accent2>
        <a:accent3>
          <a:srgbClr val="E4EAEE"/>
        </a:accent3>
        <a:accent4>
          <a:srgbClr val="000000"/>
        </a:accent4>
        <a:accent5>
          <a:srgbClr val="ADE2E2"/>
        </a:accent5>
        <a:accent6>
          <a:srgbClr val="008AB9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Разрез 9">
        <a:dk1>
          <a:srgbClr val="000000"/>
        </a:dk1>
        <a:lt1>
          <a:srgbClr val="FFFFFF"/>
        </a:lt1>
        <a:dk2>
          <a:srgbClr val="000000"/>
        </a:dk2>
        <a:lt2>
          <a:srgbClr val="E6E6E6"/>
        </a:lt2>
        <a:accent1>
          <a:srgbClr val="66CC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8A8AE7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_Разрез">
  <a:themeElements>
    <a:clrScheme name="1_Разрез 1">
      <a:dk1>
        <a:srgbClr val="8C0000"/>
      </a:dk1>
      <a:lt1>
        <a:srgbClr val="FFFFFF"/>
      </a:lt1>
      <a:dk2>
        <a:srgbClr val="720000"/>
      </a:dk2>
      <a:lt2>
        <a:srgbClr val="FFFFCC"/>
      </a:lt2>
      <a:accent1>
        <a:srgbClr val="FF3300"/>
      </a:accent1>
      <a:accent2>
        <a:srgbClr val="BE7960"/>
      </a:accent2>
      <a:accent3>
        <a:srgbClr val="BCAAAA"/>
      </a:accent3>
      <a:accent4>
        <a:srgbClr val="DADADA"/>
      </a:accent4>
      <a:accent5>
        <a:srgbClr val="FFADAA"/>
      </a:accent5>
      <a:accent6>
        <a:srgbClr val="AC6D56"/>
      </a:accent6>
      <a:hlink>
        <a:srgbClr val="FFCC66"/>
      </a:hlink>
      <a:folHlink>
        <a:srgbClr val="FF9900"/>
      </a:folHlink>
    </a:clrScheme>
    <a:fontScheme name="1_Разрез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Разрез 1">
        <a:dk1>
          <a:srgbClr val="8C0000"/>
        </a:dk1>
        <a:lt1>
          <a:srgbClr val="FFFFFF"/>
        </a:lt1>
        <a:dk2>
          <a:srgbClr val="720000"/>
        </a:dk2>
        <a:lt2>
          <a:srgbClr val="FFFFCC"/>
        </a:lt2>
        <a:accent1>
          <a:srgbClr val="FF3300"/>
        </a:accent1>
        <a:accent2>
          <a:srgbClr val="BE7960"/>
        </a:accent2>
        <a:accent3>
          <a:srgbClr val="BCAAAA"/>
        </a:accent3>
        <a:accent4>
          <a:srgbClr val="DADADA"/>
        </a:accent4>
        <a:accent5>
          <a:srgbClr val="FFADAA"/>
        </a:accent5>
        <a:accent6>
          <a:srgbClr val="AC6D56"/>
        </a:accent6>
        <a:hlink>
          <a:srgbClr val="FFCC66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Разрез 2">
        <a:dk1>
          <a:srgbClr val="674E2F"/>
        </a:dk1>
        <a:lt1>
          <a:srgbClr val="FFFFFF"/>
        </a:lt1>
        <a:dk2>
          <a:srgbClr val="533F27"/>
        </a:dk2>
        <a:lt2>
          <a:srgbClr val="D8B274"/>
        </a:lt2>
        <a:accent1>
          <a:srgbClr val="CC990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E2CAAA"/>
        </a:accent5>
        <a:accent6>
          <a:srgbClr val="81552A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Разрез 3">
        <a:dk1>
          <a:srgbClr val="646464"/>
        </a:dk1>
        <a:lt1>
          <a:srgbClr val="FFFFFF"/>
        </a:lt1>
        <a:dk2>
          <a:srgbClr val="545454"/>
        </a:dk2>
        <a:lt2>
          <a:srgbClr val="D4D4CE"/>
        </a:lt2>
        <a:accent1>
          <a:srgbClr val="49747D"/>
        </a:accent1>
        <a:accent2>
          <a:srgbClr val="8F9699"/>
        </a:accent2>
        <a:accent3>
          <a:srgbClr val="B3B3B3"/>
        </a:accent3>
        <a:accent4>
          <a:srgbClr val="DADADA"/>
        </a:accent4>
        <a:accent5>
          <a:srgbClr val="B1BCBF"/>
        </a:accent5>
        <a:accent6>
          <a:srgbClr val="81878A"/>
        </a:accent6>
        <a:hlink>
          <a:srgbClr val="8DC4D7"/>
        </a:hlink>
        <a:folHlink>
          <a:srgbClr val="7FB97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Разрез 4">
        <a:dk1>
          <a:srgbClr val="3A7400"/>
        </a:dk1>
        <a:lt1>
          <a:srgbClr val="FFFFFF"/>
        </a:lt1>
        <a:dk2>
          <a:srgbClr val="2E5C00"/>
        </a:dk2>
        <a:lt2>
          <a:srgbClr val="FFFFFF"/>
        </a:lt2>
        <a:accent1>
          <a:srgbClr val="79CA02"/>
        </a:accent1>
        <a:accent2>
          <a:srgbClr val="008080"/>
        </a:accent2>
        <a:accent3>
          <a:srgbClr val="ADB5AA"/>
        </a:accent3>
        <a:accent4>
          <a:srgbClr val="DADADA"/>
        </a:accent4>
        <a:accent5>
          <a:srgbClr val="BEE1AA"/>
        </a:accent5>
        <a:accent6>
          <a:srgbClr val="007373"/>
        </a:accent6>
        <a:hlink>
          <a:srgbClr val="A8DE0E"/>
        </a:hlink>
        <a:folHlink>
          <a:srgbClr val="00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Разрез 5">
        <a:dk1>
          <a:srgbClr val="008885"/>
        </a:dk1>
        <a:lt1>
          <a:srgbClr val="FFFFFF"/>
        </a:lt1>
        <a:dk2>
          <a:srgbClr val="007572"/>
        </a:dk2>
        <a:lt2>
          <a:srgbClr val="FFFF99"/>
        </a:lt2>
        <a:accent1>
          <a:srgbClr val="33CCCC"/>
        </a:accent1>
        <a:accent2>
          <a:srgbClr val="6D6FC7"/>
        </a:accent2>
        <a:accent3>
          <a:srgbClr val="AABDBC"/>
        </a:accent3>
        <a:accent4>
          <a:srgbClr val="DADADA"/>
        </a:accent4>
        <a:accent5>
          <a:srgbClr val="ADE2E2"/>
        </a:accent5>
        <a:accent6>
          <a:srgbClr val="6264B4"/>
        </a:accent6>
        <a:hlink>
          <a:srgbClr val="FFFFCC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Разрез 6">
        <a:dk1>
          <a:srgbClr val="0000AC"/>
        </a:dk1>
        <a:lt1>
          <a:srgbClr val="FFFFFF"/>
        </a:lt1>
        <a:dk2>
          <a:srgbClr val="000086"/>
        </a:dk2>
        <a:lt2>
          <a:srgbClr val="CCFFFF"/>
        </a:lt2>
        <a:accent1>
          <a:srgbClr val="0099FF"/>
        </a:accent1>
        <a:accent2>
          <a:srgbClr val="00B000"/>
        </a:accent2>
        <a:accent3>
          <a:srgbClr val="AAAAC3"/>
        </a:accent3>
        <a:accent4>
          <a:srgbClr val="DADADA"/>
        </a:accent4>
        <a:accent5>
          <a:srgbClr val="AACAFF"/>
        </a:accent5>
        <a:accent6>
          <a:srgbClr val="009F00"/>
        </a:accent6>
        <a:hlink>
          <a:srgbClr val="FFE701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Разрез 7">
        <a:dk1>
          <a:srgbClr val="7474A2"/>
        </a:dk1>
        <a:lt1>
          <a:srgbClr val="FFFFFF"/>
        </a:lt1>
        <a:dk2>
          <a:srgbClr val="5E5E8E"/>
        </a:dk2>
        <a:lt2>
          <a:srgbClr val="D1D1DF"/>
        </a:lt2>
        <a:accent1>
          <a:srgbClr val="CC66FF"/>
        </a:accent1>
        <a:accent2>
          <a:srgbClr val="6666FF"/>
        </a:accent2>
        <a:accent3>
          <a:srgbClr val="B6B6C6"/>
        </a:accent3>
        <a:accent4>
          <a:srgbClr val="DADADA"/>
        </a:accent4>
        <a:accent5>
          <a:srgbClr val="E2B8FF"/>
        </a:accent5>
        <a:accent6>
          <a:srgbClr val="5C5CE7"/>
        </a:accent6>
        <a:hlink>
          <a:srgbClr val="FFCC99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Разрез 8">
        <a:dk1>
          <a:srgbClr val="000000"/>
        </a:dk1>
        <a:lt1>
          <a:srgbClr val="D0DAE2"/>
        </a:lt1>
        <a:dk2>
          <a:srgbClr val="000000"/>
        </a:dk2>
        <a:lt2>
          <a:srgbClr val="E7EDF1"/>
        </a:lt2>
        <a:accent1>
          <a:srgbClr val="33CCCC"/>
        </a:accent1>
        <a:accent2>
          <a:srgbClr val="0099CC"/>
        </a:accent2>
        <a:accent3>
          <a:srgbClr val="E4EAEE"/>
        </a:accent3>
        <a:accent4>
          <a:srgbClr val="000000"/>
        </a:accent4>
        <a:accent5>
          <a:srgbClr val="ADE2E2"/>
        </a:accent5>
        <a:accent6>
          <a:srgbClr val="008AB9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Разрез 9">
        <a:dk1>
          <a:srgbClr val="000000"/>
        </a:dk1>
        <a:lt1>
          <a:srgbClr val="FFFFFF"/>
        </a:lt1>
        <a:dk2>
          <a:srgbClr val="000000"/>
        </a:dk2>
        <a:lt2>
          <a:srgbClr val="E6E6E6"/>
        </a:lt2>
        <a:accent1>
          <a:srgbClr val="66CC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8A8AE7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Shimmer</Template>
  <TotalTime>110</TotalTime>
  <Words>0</Words>
  <Application>Microsoft Office PowerPoint</Application>
  <PresentationFormat>Экран (4:3)</PresentationFormat>
  <Paragraphs>0</Paragraphs>
  <Slides>18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6</vt:i4>
      </vt:variant>
      <vt:variant>
        <vt:lpstr>Заголовки слайдов</vt:lpstr>
      </vt:variant>
      <vt:variant>
        <vt:i4>18</vt:i4>
      </vt:variant>
    </vt:vector>
  </HeadingPairs>
  <TitlesOfParts>
    <vt:vector size="29" baseType="lpstr">
      <vt:lpstr>Arial</vt:lpstr>
      <vt:lpstr>Tahoma</vt:lpstr>
      <vt:lpstr>Times New Roman</vt:lpstr>
      <vt:lpstr>Wingdings</vt:lpstr>
      <vt:lpstr>Arial Black</vt:lpstr>
      <vt:lpstr>Сумерки</vt:lpstr>
      <vt:lpstr>Облака</vt:lpstr>
      <vt:lpstr>Трава</vt:lpstr>
      <vt:lpstr>Оформление по умолчанию</vt:lpstr>
      <vt:lpstr>Разрез</vt:lpstr>
      <vt:lpstr>1_Разрез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Company>CCВ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ссв</dc:creator>
  <cp:lastModifiedBy>Дарёна</cp:lastModifiedBy>
  <cp:revision>5</cp:revision>
  <cp:lastPrinted>1601-01-01T00:00:00Z</cp:lastPrinted>
  <dcterms:created xsi:type="dcterms:W3CDTF">2011-01-30T15:40:28Z</dcterms:created>
  <dcterms:modified xsi:type="dcterms:W3CDTF">2011-12-18T08:29:58Z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7</vt:i4>
  </property>
</Properties>
</file>