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65" r:id="rId4"/>
    <p:sldId id="278" r:id="rId5"/>
    <p:sldId id="274" r:id="rId6"/>
    <p:sldId id="271" r:id="rId7"/>
    <p:sldId id="275" r:id="rId8"/>
    <p:sldId id="261" r:id="rId9"/>
    <p:sldId id="267" r:id="rId10"/>
    <p:sldId id="268" r:id="rId11"/>
    <p:sldId id="263" r:id="rId12"/>
    <p:sldId id="276" r:id="rId13"/>
    <p:sldId id="279" r:id="rId14"/>
    <p:sldId id="277" r:id="rId15"/>
    <p:sldId id="280" r:id="rId16"/>
    <p:sldId id="281" r:id="rId17"/>
    <p:sldId id="260" r:id="rId18"/>
    <p:sldId id="266" r:id="rId19"/>
    <p:sldId id="264" r:id="rId20"/>
    <p:sldId id="269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53B83-CE1F-4EA0-A14A-C7915E9C469C}" type="datetimeFigureOut">
              <a:rPr lang="ru-RU"/>
              <a:pPr>
                <a:defRPr/>
              </a:pPr>
              <a:t>09.01.2012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BD924-7274-47A0-BCC2-C23EBE917E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BCC6B-D2C7-4FD9-A501-10A3A7841890}" type="datetimeFigureOut">
              <a:rPr lang="ru-RU"/>
              <a:pPr>
                <a:defRPr/>
              </a:pPr>
              <a:t>09.01.2012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25CD9-EB2F-47D1-B1D1-78B47105F8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F14E5-032D-4F48-BA50-D672945E3764}" type="datetimeFigureOut">
              <a:rPr lang="ru-RU"/>
              <a:pPr>
                <a:defRPr/>
              </a:pPr>
              <a:t>09.01.2012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25BA7-CBF7-40AE-BB5E-323D78C08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1E143-1325-4DA5-8B26-2D5F9969C2CF}" type="datetimeFigureOut">
              <a:rPr lang="ru-RU"/>
              <a:pPr>
                <a:defRPr/>
              </a:pPr>
              <a:t>09.01.2012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DE3DB-76FC-4538-A038-FB4B8C9261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FEAD5-D4F4-48A3-B4DB-571EE7692809}" type="datetimeFigureOut">
              <a:rPr lang="ru-RU"/>
              <a:pPr>
                <a:defRPr/>
              </a:pPr>
              <a:t>09.01.2012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833B6-47D7-4722-9628-99D2784240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FAADC-0574-464E-9E5B-C2653FADB611}" type="datetimeFigureOut">
              <a:rPr lang="ru-RU"/>
              <a:pPr>
                <a:defRPr/>
              </a:pPr>
              <a:t>09.01.2012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EF77A-B985-4D33-B2CB-1F57FBC4D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CD29C-34C2-4492-880C-ADE0F2027F23}" type="datetimeFigureOut">
              <a:rPr lang="ru-RU"/>
              <a:pPr>
                <a:defRPr/>
              </a:pPr>
              <a:t>09.01.2012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4A05B-F282-4E24-BDEA-DA5BFD4436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10BA1-A882-4353-8EA2-2A0ABDF7324B}" type="datetimeFigureOut">
              <a:rPr lang="ru-RU"/>
              <a:pPr>
                <a:defRPr/>
              </a:pPr>
              <a:t>09.01.2012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1F03F-2B16-4E45-A76D-C4142DDAD6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F39FD-3376-42A5-AD20-78902538F8C6}" type="datetimeFigureOut">
              <a:rPr lang="ru-RU"/>
              <a:pPr>
                <a:defRPr/>
              </a:pPr>
              <a:t>09.01.2012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3E5D6-1E6C-40A3-A127-9E377E7BE7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F1F02-EE38-4090-93F8-E3FA0625078C}" type="datetimeFigureOut">
              <a:rPr lang="ru-RU"/>
              <a:pPr>
                <a:defRPr/>
              </a:pPr>
              <a:t>09.01.2012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A9BE6-ACA9-4C23-812A-A3C197F0A4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98D1E-6139-4828-BBB8-AA7598BBFD52}" type="datetimeFigureOut">
              <a:rPr lang="ru-RU"/>
              <a:pPr>
                <a:defRPr/>
              </a:pPr>
              <a:t>09.01.2012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AD924-B81B-4EAD-A331-9BBDBC9156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0DABDF-A81D-4441-BFE4-E93B069AC804}" type="datetimeFigureOut">
              <a:rPr lang="ru-RU"/>
              <a:pPr>
                <a:defRPr/>
              </a:pPr>
              <a:t>09.01.2012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84F98D-E435-44F9-945C-FCCB142833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69" r:id="rId10"/>
    <p:sldLayoutId id="2147483679" r:id="rId11"/>
  </p:sldLayoutIdLst>
  <p:transition>
    <p:strips dir="rd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314" name="Содержимое 2"/>
          <p:cNvSpPr>
            <a:spLocks noGrp="1"/>
          </p:cNvSpPr>
          <p:nvPr>
            <p:ph idx="1"/>
          </p:nvPr>
        </p:nvSpPr>
        <p:spPr>
          <a:xfrm>
            <a:off x="304800" y="500063"/>
            <a:ext cx="8686800" cy="558006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4000" b="1" smtClean="0"/>
              <a:t>	ЗОЛОТЫХ СВЕТЛАНА ИВАНОВНА,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	учитель изобразительного искусства высшей категории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	МОУ «Начальная школа – детский сад компенсирующего вида» № 1 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	г.Воркута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	Мой сайт: </a:t>
            </a:r>
            <a:r>
              <a:rPr lang="en-US" smtClean="0"/>
              <a:t>http://www-svetlana.ucoz.ru</a:t>
            </a:r>
            <a:endParaRPr lang="ru-RU" smtClean="0"/>
          </a:p>
          <a:p>
            <a:pPr>
              <a:buFont typeface="Wingdings 2" pitchFamily="18" charset="2"/>
              <a:buNone/>
            </a:pPr>
            <a:r>
              <a:rPr lang="ru-RU" smtClean="0"/>
              <a:t>	</a:t>
            </a:r>
          </a:p>
        </p:txBody>
      </p:sp>
      <p:pic>
        <p:nvPicPr>
          <p:cNvPr id="13315" name="Picture 2" descr="C:\Documents and Settings\Администратор\Рабочий стол\бабочки\40386838_Sobachka_i_babochki_Anime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50" y="4572000"/>
            <a:ext cx="215582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</a:rPr>
              <a:t>ПЛАН   выполнения    работы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>
                <a:solidFill>
                  <a:schemeClr val="tx1"/>
                </a:solidFill>
              </a:rPr>
              <a:t>Лист картона белого цвета сложи пополам.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>
                <a:solidFill>
                  <a:schemeClr val="tx1"/>
                </a:solidFill>
              </a:rPr>
              <a:t>Обведи шаблон, приложив его к линии сгиба листа. 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>
                <a:solidFill>
                  <a:schemeClr val="tx1"/>
                </a:solidFill>
              </a:rPr>
              <a:t>Вырежи контур бабочки.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>
                <a:solidFill>
                  <a:schemeClr val="tx1"/>
                </a:solidFill>
              </a:rPr>
              <a:t>Подбери узор для украшения крыльев.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>
                <a:solidFill>
                  <a:schemeClr val="tx1"/>
                </a:solidFill>
              </a:rPr>
              <a:t>Нарви кусочки цветной бумаги нужной формы и нужного цвета.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>
                <a:solidFill>
                  <a:schemeClr val="tx1"/>
                </a:solidFill>
              </a:rPr>
              <a:t>Проверь сочетание цветов, разложив все детали узора.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>
                <a:solidFill>
                  <a:schemeClr val="tx1"/>
                </a:solidFill>
              </a:rPr>
              <a:t>Приклей все детали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Содержимое 3" descr="butterfly-hi.png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lum bright="-26000" contrast="36000"/>
          </a:blip>
          <a:stretch>
            <a:fillRect/>
          </a:stretch>
        </p:blipFill>
        <p:spPr>
          <a:xfrm>
            <a:off x="1714479" y="857232"/>
            <a:ext cx="5481565" cy="5143536"/>
          </a:xfrm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tx1"/>
            </a:extrusionClr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1264441306_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72198" y="4000504"/>
            <a:ext cx="2677577" cy="20081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Содержимое 3" descr="1283254978_2084098_lar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1214422"/>
            <a:ext cx="2536049" cy="18634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Содержимое 3" descr="93bc96f453c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785794"/>
            <a:ext cx="2747668" cy="20616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1" name="Picture 1" descr="C:\Documents and Settings\Администратор\Рабочий стол\Работа\уроки\урок Бабочка\бабочки\131503785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571876"/>
            <a:ext cx="2199910" cy="2747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2" name="Picture 2" descr="C:\Documents and Settings\Администратор\Рабочий стол\Работа\уроки\урок Бабочка\бабочки\JMAUg7o8K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3429000"/>
            <a:ext cx="2611293" cy="21097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3" name="Picture 3" descr="C:\Documents and Settings\Администратор\Рабочий стол\Работа\уроки\урок Бабочка\бабочки\29957277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785794"/>
            <a:ext cx="2490883" cy="18662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Picture 4" descr="C:\Documents and Settings\Администратор\Рабочий стол\Работа\уроки\урок Бабочка\бабочки\722789_cd54_625x10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20" y="857232"/>
            <a:ext cx="2819779" cy="22107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698" name="Picture 2" descr="C:\Documents and Settings\Администратор\Рабочий стол\Работа\уроки\урок Бабочка\бабочки\5345205_faf416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785794"/>
            <a:ext cx="2478893" cy="22091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699" name="Picture 3" descr="C:\Documents and Settings\Администратор\Рабочий стол\Работа\уроки\урок Бабочка\бабочки\44015861_1235906400_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3714752"/>
            <a:ext cx="2595564" cy="19466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700" name="Picture 4" descr="C:\Documents and Settings\Администратор\Рабочий стол\Работа\уроки\урок Бабочка\бабочки\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1357298"/>
            <a:ext cx="2479005" cy="19091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701" name="Picture 5" descr="C:\Documents and Settings\Администратор\Рабочий стол\Работа\уроки\урок Бабочка\бабочки\001gr594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4000504"/>
            <a:ext cx="2738441" cy="20538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702" name="Picture 6" descr="C:\Documents and Settings\Администратор\Рабочий стол\Работа\уроки\урок Бабочка\бабочки\379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37292" y="4071942"/>
            <a:ext cx="2620733" cy="19526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42974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</a:rPr>
              <a:t>ЗРИТЕЛЬНАЯ ОПОРА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«ГЕОМЕТРИЧЕСКИЕ ФИГУРЫ»</a:t>
            </a:r>
            <a:endParaRPr lang="ru-RU" dirty="0"/>
          </a:p>
        </p:txBody>
      </p:sp>
      <p:sp>
        <p:nvSpPr>
          <p:cNvPr id="307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endParaRPr lang="ru-RU" smtClean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643063" y="1928813"/>
          <a:ext cx="6096000" cy="3775075"/>
        </p:xfrm>
        <a:graphic>
          <a:graphicData uri="http://schemas.openxmlformats.org/presentationml/2006/ole">
            <p:oleObj spid="_x0000_s3074" name="Документ" r:id="rId3" imgW="9266756" imgH="5739109" progId="">
              <p:embed/>
            </p:oleObj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</a:rPr>
              <a:t>ФИЗКУЛЬТМИНУТКА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b="1" smtClean="0">
                <a:solidFill>
                  <a:schemeClr val="tx1"/>
                </a:solidFill>
              </a:rPr>
              <a:t>Утром бабочка проснулась,</a:t>
            </a:r>
          </a:p>
          <a:p>
            <a:pPr>
              <a:buFont typeface="Wingdings 2" pitchFamily="18" charset="2"/>
              <a:buNone/>
            </a:pPr>
            <a:r>
              <a:rPr lang="ru-RU" b="1" smtClean="0">
                <a:solidFill>
                  <a:schemeClr val="tx1"/>
                </a:solidFill>
              </a:rPr>
              <a:t>Улыбнулась, потянулась.</a:t>
            </a:r>
          </a:p>
          <a:p>
            <a:pPr>
              <a:buFont typeface="Wingdings 2" pitchFamily="18" charset="2"/>
              <a:buNone/>
            </a:pPr>
            <a:r>
              <a:rPr lang="ru-RU" b="1" smtClean="0">
                <a:solidFill>
                  <a:schemeClr val="tx1"/>
                </a:solidFill>
              </a:rPr>
              <a:t>Раз - осой она умылась, </a:t>
            </a:r>
          </a:p>
          <a:p>
            <a:pPr>
              <a:buFont typeface="Wingdings 2" pitchFamily="18" charset="2"/>
              <a:buNone/>
            </a:pPr>
            <a:r>
              <a:rPr lang="ru-RU" b="1" smtClean="0">
                <a:solidFill>
                  <a:schemeClr val="tx1"/>
                </a:solidFill>
              </a:rPr>
              <a:t>Два - изящно покружилась,</a:t>
            </a:r>
          </a:p>
          <a:p>
            <a:pPr>
              <a:buFont typeface="Wingdings 2" pitchFamily="18" charset="2"/>
              <a:buNone/>
            </a:pPr>
            <a:r>
              <a:rPr lang="ru-RU" b="1" smtClean="0">
                <a:solidFill>
                  <a:schemeClr val="tx1"/>
                </a:solidFill>
              </a:rPr>
              <a:t>Три - нагнулась и присела,</a:t>
            </a:r>
          </a:p>
          <a:p>
            <a:pPr>
              <a:buFont typeface="Wingdings 2" pitchFamily="18" charset="2"/>
              <a:buNone/>
            </a:pPr>
            <a:r>
              <a:rPr lang="ru-RU" b="1" smtClean="0">
                <a:solidFill>
                  <a:schemeClr val="tx1"/>
                </a:solidFill>
              </a:rPr>
              <a:t>На четыре - улетела.                           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7" name="Picture 2" descr="C:\Documents and Settings\Администратор\Рабочий стол\Работа\уроки\урок Бабочка\бабочки\785498bd275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3929066"/>
            <a:ext cx="2829449" cy="2214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Содержимое 3" descr="0_af533_8fe6b4ca_XL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642918"/>
            <a:ext cx="7355975" cy="55169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Содержимое 3" descr="d877de6dc0e2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500042"/>
            <a:ext cx="7715304" cy="57864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Содержимое 3" descr="post-24688-1202648533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428604"/>
            <a:ext cx="7620054" cy="57150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Содержимое 3" descr="0a0f09f81b210eff2f31cf61f24ac6b5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571480"/>
            <a:ext cx="8009715" cy="52864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228601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400" b="1" dirty="0" smtClean="0"/>
              <a:t>УРОК </a:t>
            </a:r>
            <a:br>
              <a:rPr lang="ru-RU" sz="4400" b="1" dirty="0" smtClean="0"/>
            </a:br>
            <a:r>
              <a:rPr lang="ru-RU" sz="4400" b="1" dirty="0" smtClean="0"/>
              <a:t>ПО ИЗОБРАЗИТЕЛЬНОМУ ИСКУССТВУ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8000" b="1" i="1" dirty="0" smtClean="0">
                <a:solidFill>
                  <a:srgbClr val="FF0000"/>
                </a:solidFill>
              </a:rPr>
              <a:t>«БАБОЧКИ </a:t>
            </a:r>
            <a:br>
              <a:rPr lang="ru-RU" sz="8000" b="1" i="1" dirty="0" smtClean="0">
                <a:solidFill>
                  <a:srgbClr val="FF0000"/>
                </a:solidFill>
              </a:rPr>
            </a:br>
            <a:r>
              <a:rPr lang="ru-RU" sz="8000" b="1" i="1" dirty="0" smtClean="0">
                <a:solidFill>
                  <a:srgbClr val="FF0000"/>
                </a:solidFill>
              </a:rPr>
              <a:t>НА   ЛУГУ»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4000" b="1" dirty="0"/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29125"/>
            <a:ext cx="6400800" cy="1643063"/>
          </a:xfrm>
        </p:spPr>
        <p:txBody>
          <a:bodyPr/>
          <a:lstStyle/>
          <a:p>
            <a:pPr algn="ctr"/>
            <a:r>
              <a:rPr lang="ru-RU" sz="4000" b="1" smtClean="0">
                <a:solidFill>
                  <a:schemeClr val="tx1"/>
                </a:solidFill>
              </a:rPr>
              <a:t>4 класс </a:t>
            </a:r>
          </a:p>
        </p:txBody>
      </p:sp>
      <p:pic>
        <p:nvPicPr>
          <p:cNvPr id="14339" name="Picture 3" descr="C:\Documents and Settings\Администратор\Рабочий стол\бабочки\0_2c203_20b3f4b3_XL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268028">
            <a:off x="382588" y="4186238"/>
            <a:ext cx="2012950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9" descr="C:\Documents and Settings\Администратор\Рабочий стол\бабочки\morpho-didius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857189">
            <a:off x="6996113" y="2093913"/>
            <a:ext cx="1893887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7200" b="1" i="1" dirty="0" smtClean="0">
                <a:solidFill>
                  <a:srgbClr val="00B0F0"/>
                </a:solidFill>
              </a:rPr>
              <a:t>ДО НОВЫХ ВСТРЕЧ!</a:t>
            </a:r>
            <a:endParaRPr lang="ru-RU" sz="7200" b="1" i="1" dirty="0">
              <a:solidFill>
                <a:srgbClr val="00B0F0"/>
              </a:solidFill>
            </a:endParaRPr>
          </a:p>
        </p:txBody>
      </p:sp>
      <p:pic>
        <p:nvPicPr>
          <p:cNvPr id="33794" name="Содержимое 3" descr="0e1a11b50295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57375" y="1857375"/>
            <a:ext cx="2071688" cy="3201988"/>
          </a:xfrm>
        </p:spPr>
      </p:pic>
      <p:pic>
        <p:nvPicPr>
          <p:cNvPr id="33795" name="Picture 2" descr="C:\Documents and Settings\Администратор\Рабочий стол\Работа\уроки\урок Бабочка\595452-86bc12cde2289d4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2928938"/>
            <a:ext cx="30003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Содержимое 3" descr="306486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428604"/>
            <a:ext cx="7025176" cy="58579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</a:rPr>
              <a:t>«РВАНАЯ   МОЗАИКА»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8674" name="Picture 2" descr="C:\Documents and Settings\Администратор\Рабочий стол\Работа\уроки\урок Бабочка\бабочки\рваная мозаика\0_30152_3c4b467c_XL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357554" y="2262823"/>
            <a:ext cx="2071702" cy="29862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75" name="Picture 3" descr="C:\Documents and Settings\Администратор\Рабочий стол\Работа\уроки\урок Бабочка\бабочки\рваная мозаика\b722d3b45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071942"/>
            <a:ext cx="2224085" cy="25237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76" name="Picture 4" descr="C:\Documents and Settings\Администратор\Рабочий стол\Работа\уроки\урок Бабочка\бабочки\рваная мозаика\1951_cde5ff724b22592dfa3973ea06412367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3500438"/>
            <a:ext cx="2129126" cy="30329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77" name="Picture 5" descr="C:\Documents and Settings\Администратор\Рабочий стол\Работа\уроки\урок Бабочка\бабочки\рваная мозаика\vpupktkrvnrufdjxemhh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1214422"/>
            <a:ext cx="2428892" cy="19042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78" name="Picture 6" descr="C:\Documents and Settings\Администратор\Рабочий стол\Работа\уроки\урок Бабочка\бабочки\рваная мозаика\02d8aa398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24" y="1500174"/>
            <a:ext cx="1714512" cy="2275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</a:rPr>
              <a:t>АДМИРАЛ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75282989_large_em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7324" y="1428736"/>
            <a:ext cx="6981447" cy="46513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</a:rPr>
              <a:t>КРАПИВНИЦА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1219728338_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285860"/>
            <a:ext cx="6405606" cy="48042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</a:rPr>
              <a:t>КРЕПКОГОЛОВКА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post-31234-122600469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285860"/>
            <a:ext cx="6550054" cy="49125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Содержимое 5" descr="u22_26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1" y="500042"/>
            <a:ext cx="7620053" cy="57150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</a:rPr>
              <a:t>СТРОЕНИЕ   БАБОЧКИ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Image4957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1256197"/>
            <a:ext cx="5286412" cy="52903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372</TotalTime>
  <Words>83</Words>
  <Application>Microsoft Office PowerPoint</Application>
  <PresentationFormat>Экран (4:3)</PresentationFormat>
  <Paragraphs>20</Paragraphs>
  <Slides>20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9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5" baseType="lpstr">
      <vt:lpstr>Franklin Gothic Book</vt:lpstr>
      <vt:lpstr>Arial</vt:lpstr>
      <vt:lpstr>Franklin Gothic Medium</vt:lpstr>
      <vt:lpstr>Wingdings 2</vt:lpstr>
      <vt:lpstr>Calibri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Документ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УРОК  ПО ИЗОБРАЗИТЕЛЬНОМУ ИСКУССТВУ  «БАБОЧКИ» </dc:title>
  <dc:creator>User</dc:creator>
  <cp:lastModifiedBy>User</cp:lastModifiedBy>
  <cp:revision>42</cp:revision>
  <dcterms:created xsi:type="dcterms:W3CDTF">2011-11-01T20:25:49Z</dcterms:created>
  <dcterms:modified xsi:type="dcterms:W3CDTF">2012-01-09T11:18:16Z</dcterms:modified>
</cp:coreProperties>
</file>