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89" r:id="rId3"/>
    <p:sldId id="281" r:id="rId4"/>
    <p:sldId id="258" r:id="rId5"/>
    <p:sldId id="269" r:id="rId6"/>
    <p:sldId id="268" r:id="rId7"/>
    <p:sldId id="267" r:id="rId8"/>
    <p:sldId id="266" r:id="rId9"/>
    <p:sldId id="265" r:id="rId10"/>
    <p:sldId id="262" r:id="rId11"/>
    <p:sldId id="264" r:id="rId12"/>
    <p:sldId id="279" r:id="rId13"/>
    <p:sldId id="260" r:id="rId14"/>
    <p:sldId id="282" r:id="rId15"/>
    <p:sldId id="283" r:id="rId16"/>
    <p:sldId id="284" r:id="rId17"/>
    <p:sldId id="285" r:id="rId18"/>
    <p:sldId id="261" r:id="rId19"/>
    <p:sldId id="286" r:id="rId20"/>
    <p:sldId id="259" r:id="rId21"/>
    <p:sldId id="257" r:id="rId22"/>
    <p:sldId id="274" r:id="rId23"/>
    <p:sldId id="275" r:id="rId24"/>
    <p:sldId id="277" r:id="rId25"/>
    <p:sldId id="276" r:id="rId26"/>
    <p:sldId id="270" r:id="rId27"/>
    <p:sldId id="271" r:id="rId28"/>
    <p:sldId id="273" r:id="rId29"/>
    <p:sldId id="278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2" autoAdjust="0"/>
    <p:restoredTop sz="94660"/>
  </p:normalViewPr>
  <p:slideViewPr>
    <p:cSldViewPr>
      <p:cViewPr>
        <p:scale>
          <a:sx n="75" d="100"/>
          <a:sy n="75" d="100"/>
        </p:scale>
        <p:origin x="-100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BB121B-8FC9-45F1-AFDF-B2C21BB38E9A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F6083A5-9CFE-490A-B47C-93948736C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772B6-DE31-484A-9C69-B0E24915920C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6EADB-1B01-44A9-A55E-94B1268AB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8758-DBE9-4C0A-AB07-21498AB7E15D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00DCB-B78B-44B4-947D-8FDAA9696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F2C58-FF6F-45C5-A60B-26077442F6B3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A263-7A94-4D26-A05D-FFF66F182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AADE-7BE5-4B80-BB33-930C978CB72D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C709F-C2CF-4E64-BD39-7F78A7CCD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23F4-8F96-4E9D-8C3A-C79E217204C4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32A1D-CC2C-47FF-9461-98499B44D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9E993-A59A-4553-ACDE-CCD076765C3C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A5956-F7C6-464F-9100-FEBEC3CFD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396F-5C27-411F-9889-DBDD7AE861DB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85F8-C20F-4B74-9BC3-3F3DACDBC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C251-60B1-4498-86F9-DFCAE1117FD2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17D34-8101-4663-996E-4816363A9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84FF0-2912-4D24-A579-29EDF69182F5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AE09-138C-446E-A4EC-EF65EAB4A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7452F-F141-42A8-BD07-EAA6EB9873F5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6E59-F878-4F77-9AD2-339C1C7BA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4227-FD83-423C-8F92-260994E9F80C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C22C-1D90-45D6-8CE1-5C9393D7F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115CFE-C425-49BD-9BC6-FCB6D897168E}" type="datetimeFigureOut">
              <a:rPr lang="ru-RU"/>
              <a:pPr>
                <a:defRPr/>
              </a:pPr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4A2449-3CFA-48C2-8F9C-FABEBC25E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vneklassa.narod.ru/" TargetMode="External"/><Relationship Id="rId2" Type="http://schemas.openxmlformats.org/officeDocument/2006/relationships/hyperlink" Target="http://festival.1september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>
                <a:solidFill>
                  <a:schemeClr val="bg1"/>
                </a:solidFill>
                <a:latin typeface="Arial" charset="0"/>
              </a:rPr>
              <a:t>Витамины</a:t>
            </a:r>
            <a:r>
              <a:rPr lang="ru-RU" sz="5400" smtClean="0">
                <a:latin typeface="Arial" charset="0"/>
              </a:rPr>
              <a:t> </a:t>
            </a:r>
            <a:r>
              <a:rPr lang="ru-RU" sz="5400" smtClean="0">
                <a:solidFill>
                  <a:schemeClr val="bg1"/>
                </a:solidFill>
                <a:latin typeface="Arial" charset="0"/>
              </a:rPr>
              <a:t>круглый год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3059113" y="3429000"/>
            <a:ext cx="5627687" cy="2697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Автор работы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Конюхова Наталия Васильевна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учитель начальной школы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ГОУ СОШ № 1142</a:t>
            </a:r>
          </a:p>
          <a:p>
            <a:pPr>
              <a:buFont typeface="Arial" charset="0"/>
              <a:buNone/>
            </a:pPr>
            <a:r>
              <a:rPr lang="ru-RU" sz="2800" smtClean="0">
                <a:solidFill>
                  <a:schemeClr val="bg1"/>
                </a:solidFill>
                <a:latin typeface="Arial" charset="0"/>
              </a:rPr>
              <a:t>г. Москва, 2011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bg1"/>
                </a:solidFill>
              </a:rPr>
              <a:t>6. Косточек – горы, а в чашках всех пусто.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Съедена с сахаром мигом…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79613" y="2133600"/>
            <a:ext cx="5329237" cy="42624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7. Угадай-ка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97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Её режут в салат.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Так называется герой кукольного театра.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2852738"/>
            <a:ext cx="50831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908050"/>
            <a:ext cx="363855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773238"/>
            <a:ext cx="40592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8. Собери  пословицу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24000" y="1820863"/>
            <a:ext cx="6096000" cy="40862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525"/>
          </a:xfrm>
        </p:spPr>
        <p:txBody>
          <a:bodyPr/>
          <a:lstStyle/>
          <a:p>
            <a:pPr algn="just"/>
            <a:r>
              <a:rPr lang="ru-RU" b="1" smtClean="0">
                <a:solidFill>
                  <a:schemeClr val="bg1"/>
                </a:solidFill>
              </a:rPr>
              <a:t>если, стометровку, будешь,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1 7 2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будешь, есть, бегать, морковку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5 			3 		6 		4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213" y="3500438"/>
            <a:ext cx="3182937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9187"/>
          </a:xfrm>
        </p:spPr>
        <p:txBody>
          <a:bodyPr/>
          <a:lstStyle/>
          <a:p>
            <a:pPr algn="just"/>
            <a:r>
              <a:rPr lang="ru-RU" b="1" smtClean="0">
                <a:solidFill>
                  <a:schemeClr val="bg1"/>
                </a:solidFill>
              </a:rPr>
              <a:t>самые, фрукты, витаминные,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4 3 5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и, продукты, овощи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2 			6 					1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3357563"/>
            <a:ext cx="47625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9187"/>
          </a:xfrm>
        </p:spPr>
        <p:txBody>
          <a:bodyPr/>
          <a:lstStyle/>
          <a:p>
            <a:pPr algn="just"/>
            <a:r>
              <a:rPr lang="ru-RU" b="1" smtClean="0">
                <a:solidFill>
                  <a:schemeClr val="bg1"/>
                </a:solidFill>
              </a:rPr>
              <a:t>будешь, если, просто, съешь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5 1 6 2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молодец, огурец, ты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7 					4 			3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00338" y="3141663"/>
            <a:ext cx="23352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262"/>
          </a:xfrm>
        </p:spPr>
        <p:txBody>
          <a:bodyPr/>
          <a:lstStyle/>
          <a:p>
            <a:pPr algn="just"/>
            <a:r>
              <a:rPr lang="ru-RU" b="1" smtClean="0">
                <a:solidFill>
                  <a:schemeClr val="bg1"/>
                </a:solidFill>
              </a:rPr>
              <a:t>рай, в положи, и, витаминный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8	   3		1	    5 7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чай, лимончик, выпей</a:t>
            </a:r>
            <a:br>
              <a:rPr lang="ru-RU" b="1" smtClean="0">
                <a:solidFill>
                  <a:schemeClr val="bg1"/>
                </a:solidFill>
              </a:rPr>
            </a:br>
            <a:r>
              <a:rPr lang="ru-RU" b="1" smtClean="0">
                <a:solidFill>
                  <a:schemeClr val="bg1"/>
                </a:solidFill>
              </a:rPr>
              <a:t>4				2				6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975" y="3284538"/>
            <a:ext cx="409733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9. Угадай-ка.</a:t>
            </a:r>
          </a:p>
        </p:txBody>
      </p:sp>
      <p:sp>
        <p:nvSpPr>
          <p:cNvPr id="19459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Фрукт с лохматой кожицей.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Название птицы.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2924175"/>
            <a:ext cx="389413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836613"/>
            <a:ext cx="4262438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557338"/>
            <a:ext cx="41052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04813"/>
            <a:ext cx="8135938" cy="586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2492896"/>
            <a:ext cx="244827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err="1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Брейн</a:t>
            </a:r>
            <a:r>
              <a:rPr lang="ru-RU" sz="5400" b="1" i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cs typeface="+mn-cs"/>
              </a:rPr>
              <a:t>ринг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bg1"/>
                </a:solidFill>
              </a:rPr>
              <a:t>10. Придумать вторую строчку стихотворения.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chemeClr val="bg1"/>
                </a:solidFill>
              </a:rPr>
              <a:t>Ешьте, дети, апельсины</a:t>
            </a:r>
          </a:p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chemeClr val="bg1"/>
                </a:solidFill>
              </a:rPr>
              <a:t>………………………………………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35375" y="2708275"/>
            <a:ext cx="5033963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11. Пазлы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85813" y="571500"/>
            <a:ext cx="7704137" cy="5354638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12. Что лишнее?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63938" y="1844675"/>
            <a:ext cx="2395537" cy="2232025"/>
          </a:xfr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908050"/>
            <a:ext cx="2209800" cy="309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4149725"/>
            <a:ext cx="3240087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052513"/>
            <a:ext cx="2951162" cy="54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8313" y="836613"/>
            <a:ext cx="3429000" cy="3429000"/>
          </a:xfrm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0"/>
            <a:ext cx="4284663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500438"/>
            <a:ext cx="41560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773238"/>
            <a:ext cx="58578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404813"/>
            <a:ext cx="4105275" cy="2808287"/>
          </a:xfr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500438"/>
            <a:ext cx="41862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37113" y="404813"/>
            <a:ext cx="39830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3500438"/>
            <a:ext cx="396081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13. Разгадать ребус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714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bg1"/>
                </a:solidFill>
              </a:rPr>
              <a:t>Вопросы для жюри: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Заменить число фруктом:</a:t>
            </a:r>
            <a:r>
              <a:rPr lang="ru-RU" sz="4000" b="1" smtClean="0"/>
              <a:t> 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1773238"/>
            <a:ext cx="4467225" cy="43973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3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/>
              <a:t/>
            </a:r>
            <a:br>
              <a:rPr lang="ru-RU" sz="4000" b="1" smtClean="0"/>
            </a:br>
            <a:r>
              <a:rPr lang="ru-RU" sz="3600" b="1" smtClean="0">
                <a:solidFill>
                  <a:schemeClr val="bg1"/>
                </a:solidFill>
              </a:rPr>
              <a:t>К вам пришли гости, а в холодильнике – бутылка лимонада, пакет с ананасовым соком  и бутылка минеральной воды. Что вы откроете в первую очередь?</a:t>
            </a:r>
            <a:r>
              <a:rPr lang="ru-RU" sz="4000" b="1" smtClean="0"/>
              <a:t/>
            </a:r>
            <a:br>
              <a:rPr lang="ru-RU" sz="4000" b="1" smtClean="0"/>
            </a:br>
            <a:endParaRPr lang="ru-RU" sz="4000" b="1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675" y="2852738"/>
            <a:ext cx="3633788" cy="3560762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Замени фразеологизмом: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Очень тесно, много народа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9699" name="Содержимое 4" descr="1274735391_image0000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75" y="1714500"/>
            <a:ext cx="7572375" cy="484981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333375"/>
            <a:ext cx="8326437" cy="597535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79388" y="260350"/>
            <a:ext cx="8640762" cy="5865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Кто с нами в путь отправиться готов,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Свое здоровье сбережет без докторов.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Помнить должен стар и млад,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Что здоровье – это клад! 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Ты здоровьем дорожи,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С физкультурою дружи,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Кушай то, что нам полезно,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Витамины не забудь!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А вреднейшим из привычек:</a:t>
            </a:r>
          </a:p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«Стоп!» – скажи, закрыт им путь.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Информационные ресурсы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1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Безруких М.М., Филиппова Т.А. Разговор о правильном питании. Рабочая тетрадь для школьников. «Нестле», 2008</a:t>
            </a:r>
          </a:p>
          <a:p>
            <a:pPr eaLnBrk="1" hangingPunct="1"/>
            <a:r>
              <a:rPr lang="ru-RU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Безруких М.М., Филиппова Т.А. Разговор о правильном питании. Методическое пособие для учителя. «Нестле», 2008</a:t>
            </a:r>
          </a:p>
          <a:p>
            <a:pPr eaLnBrk="1" hangingPunct="1"/>
            <a:r>
              <a:rPr lang="ru-RU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Безруких М.М., Филиппова Т.А.Две недели в лагере здоровья. Рабочая тетрадь для школьников. «Нестле», 2008</a:t>
            </a:r>
          </a:p>
          <a:p>
            <a:pPr eaLnBrk="1" hangingPunct="1"/>
            <a:r>
              <a:rPr lang="ru-RU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Безруких М.М., Филиппова Т.А.Две недели в лагере здоровья. Методическое пособие для учителя. «Нестле», 2008</a:t>
            </a:r>
          </a:p>
          <a:p>
            <a:pPr eaLnBrk="1" hangingPunct="1"/>
            <a:r>
              <a:rPr lang="ru-RU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Зайцев Г. К. Твои первые уроки здоровья. 1995</a:t>
            </a:r>
          </a:p>
          <a:p>
            <a:pPr eaLnBrk="1" hangingPunct="1"/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/>
              </a:rPr>
              <a:t>http://festival.1september.ru/</a:t>
            </a:r>
            <a:endParaRPr lang="en-US" sz="1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en-US" sz="16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http://vneklassa.narod.ru/</a:t>
            </a:r>
            <a:endParaRPr lang="ru-RU" sz="16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/>
            <a:r>
              <a:rPr lang="ru-RU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Картинки из Интернета</a:t>
            </a:r>
          </a:p>
          <a:p>
            <a:pPr eaLnBrk="1" hangingPunct="1"/>
            <a:r>
              <a:rPr lang="ru-RU"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Материалы из журналов «Педсовет»</a:t>
            </a:r>
          </a:p>
          <a:p>
            <a:pPr eaLnBrk="1" hangingPunct="1"/>
            <a:endParaRPr lang="ru-RU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/>
            <a:r>
              <a:rPr lang="ru-RU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И.Д.Агеева, Весёлые загадки-складки и загадки-обманки для всех детских праздников. Москва, 2004</a:t>
            </a:r>
            <a:r>
              <a:rPr lang="ru-RU" sz="1400" smtClean="0"/>
              <a:t> </a:t>
            </a:r>
            <a:endParaRPr lang="ru-RU" sz="14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 typeface="Arial" charset="0"/>
              <a:buNone/>
            </a:pPr>
            <a:endParaRPr lang="ru-RU" sz="140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endParaRPr lang="ru-RU" sz="14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ru-RU" smtClean="0"/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333375"/>
            <a:ext cx="4895850" cy="55435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i="1" smtClean="0">
                <a:solidFill>
                  <a:schemeClr val="bg1"/>
                </a:solidFill>
              </a:rPr>
              <a:t>Принимая витамины –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i="1" smtClean="0">
                <a:solidFill>
                  <a:schemeClr val="bg1"/>
                </a:solidFill>
              </a:rPr>
              <a:t>Доживем мы до седин.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i="1" smtClean="0">
                <a:solidFill>
                  <a:schemeClr val="bg1"/>
                </a:solidFill>
              </a:rPr>
              <a:t>Позабудем докторов.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4400" b="1" i="1" smtClean="0">
                <a:solidFill>
                  <a:schemeClr val="bg1"/>
                </a:solidFill>
              </a:rPr>
              <a:t>Наш девиз: «Всегда здоров!»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620713"/>
            <a:ext cx="38433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bg1"/>
                </a:solidFill>
              </a:rPr>
              <a:t>1. С какими детскими заболеваниями связан недостаток витамина </a:t>
            </a:r>
            <a:r>
              <a:rPr lang="en-US" sz="4000" b="1" smtClean="0">
                <a:solidFill>
                  <a:schemeClr val="bg1"/>
                </a:solidFill>
              </a:rPr>
              <a:t>D</a:t>
            </a:r>
            <a:r>
              <a:rPr lang="ru-RU" sz="4000" b="1" smtClean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 l="27664" r="29382"/>
          <a:stretch>
            <a:fillRect/>
          </a:stretch>
        </p:blipFill>
        <p:spPr bwMode="auto">
          <a:xfrm>
            <a:off x="7019925" y="2205038"/>
            <a:ext cx="18002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284538"/>
            <a:ext cx="64008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bg1"/>
                </a:solidFill>
              </a:rPr>
              <a:t>2. Какое заболевание вызывает недостаток витамина С?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773238"/>
            <a:ext cx="75374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bg1"/>
                </a:solidFill>
              </a:rPr>
              <a:t>3. Какое заболевание связано с недостатком витамина А?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2349500"/>
            <a:ext cx="3240088" cy="3621088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1773238"/>
            <a:ext cx="47513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4. Варенье изумрудное варит нам Алина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Из ягоды зелёной, что все зовут…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47900" y="2636838"/>
            <a:ext cx="4648200" cy="348932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6414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5. Какой овощ цвета ночного неба?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875" y="2205038"/>
            <a:ext cx="4079875" cy="4079875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368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Тема Office</vt:lpstr>
      <vt:lpstr>Витамины круглый год</vt:lpstr>
      <vt:lpstr>Слайд 2</vt:lpstr>
      <vt:lpstr>Слайд 3</vt:lpstr>
      <vt:lpstr>Слайд 4</vt:lpstr>
      <vt:lpstr>1. С какими детскими заболеваниями связан недостаток витамина D?</vt:lpstr>
      <vt:lpstr>2. Какое заболевание вызывает недостаток витамина С?</vt:lpstr>
      <vt:lpstr>3. Какое заболевание связано с недостатком витамина А?</vt:lpstr>
      <vt:lpstr>4. Варенье изумрудное варит нам Алина Из ягоды зелёной, что все зовут…</vt:lpstr>
      <vt:lpstr>5. Какой овощ цвета ночного неба?</vt:lpstr>
      <vt:lpstr>6. Косточек – горы, а в чашках всех пусто. Съедена с сахаром мигом…</vt:lpstr>
      <vt:lpstr>7. Угадай-ка</vt:lpstr>
      <vt:lpstr>Слайд 12</vt:lpstr>
      <vt:lpstr>8. Собери  пословицу</vt:lpstr>
      <vt:lpstr>если, стометровку, будешь, 1 7 2 будешь, есть, бегать, морковку 5    3   6   4</vt:lpstr>
      <vt:lpstr>самые, фрукты, витаминные, 4 3 5 и, продукты, овощи 2    6      1</vt:lpstr>
      <vt:lpstr>будешь, если, просто, съешь 5 1 6 2 молодец, огурец, ты 7      4    3</vt:lpstr>
      <vt:lpstr>рай, в положи, и, витаминный 8    3  1     5 7 чай, лимончик, выпей 4    2    6</vt:lpstr>
      <vt:lpstr>9. Угадай-ка.</vt:lpstr>
      <vt:lpstr>Слайд 19</vt:lpstr>
      <vt:lpstr>10. Придумать вторую строчку стихотворения.</vt:lpstr>
      <vt:lpstr>11. Пазлы</vt:lpstr>
      <vt:lpstr>12. Что лишнее?</vt:lpstr>
      <vt:lpstr>Слайд 23</vt:lpstr>
      <vt:lpstr>Слайд 24</vt:lpstr>
      <vt:lpstr>13. Разгадать ребус</vt:lpstr>
      <vt:lpstr>Вопросы для жюри: Заменить число фруктом:  </vt:lpstr>
      <vt:lpstr> К вам пришли гости, а в холодильнике – бутылка лимонада, пакет с ананасовым соком  и бутылка минеральной воды. Что вы откроете в первую очередь? </vt:lpstr>
      <vt:lpstr>Замени фразеологизмом: Очень тесно, много народа </vt:lpstr>
      <vt:lpstr>Слайд 29</vt:lpstr>
      <vt:lpstr>Информационные ресурсы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Брейн-ринг</dc:title>
  <dc:creator>света</dc:creator>
  <cp:lastModifiedBy>Дарёна</cp:lastModifiedBy>
  <cp:revision>36</cp:revision>
  <dcterms:created xsi:type="dcterms:W3CDTF">2010-11-28T20:02:09Z</dcterms:created>
  <dcterms:modified xsi:type="dcterms:W3CDTF">2011-12-15T20:59:26Z</dcterms:modified>
</cp:coreProperties>
</file>