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022A2-065E-40F3-9167-9AF129D22783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57FE2-AF3E-480C-B379-6246BB005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9DEC5-EC07-4B3A-922D-CF837D259E3C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36FDA-AFA6-49C0-89BE-C4473892C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9350A-3EF5-451F-9337-8CB98AE2FA63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8375A-D386-4DAC-8E0C-395A1476F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133F476-1EFF-4406-A267-B0C97F2F5F14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7AF991F-B2E1-40D5-B82A-50EA10BF8C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642C-19A4-4C52-9518-970E919E2566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130A3-8A5E-4AB9-A5BF-B98D88B1AA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6A60A-8517-4212-B43F-0249BE98DB20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71617-807B-4A71-95B1-8A2D71A7A5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D814F-7CE6-47A9-A363-4C9F09CD00CF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75C91-E0F7-467E-80D6-CDEAA08DF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0CDB019-90A2-4AF8-BF84-9EE6E0216256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4A6C81E-587E-4A48-A19B-F0BFCE1A7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7DDE7-65D4-41FA-8DEF-68CD13C7CFD7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1D9E1-D1A4-4073-BD7D-D0754C70D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85556E-EB2C-4133-A806-EC8644750BA0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9AAAEBB-177B-4C75-A0A6-9992D9621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E0F6BA-BA2F-4093-B6DB-7B5C40D4BC9F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4E540C-086A-41B5-8570-51CFC7802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C5F964-A1FA-4D4A-B59E-31FA23F15174}" type="datetimeFigureOut">
              <a:rPr lang="ru-RU"/>
              <a:pPr>
                <a:defRPr/>
              </a:pPr>
              <a:t>10.12.2011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133751-47D3-4A15-BDA0-EE8133AE4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8" r:id="rId4"/>
    <p:sldLayoutId id="2147483679" r:id="rId5"/>
    <p:sldLayoutId id="2147483686" r:id="rId6"/>
    <p:sldLayoutId id="2147483680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8000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Тема урока:</a:t>
            </a:r>
            <a:endParaRPr lang="ru-RU" sz="8000" dirty="0"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3214686"/>
            <a:ext cx="7500990" cy="1752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6000" dirty="0" smtClean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Наречие. Обобщение.</a:t>
            </a:r>
          </a:p>
        </p:txBody>
      </p:sp>
      <p:pic>
        <p:nvPicPr>
          <p:cNvPr id="8196" name="Рисунок 3" descr="1265798353_1-10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6025" y="2500313"/>
            <a:ext cx="411797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2143125" y="6143625"/>
            <a:ext cx="4643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Century Schoolbook" pitchFamily="18" charset="0"/>
              </a:rPr>
              <a:t>Автор: учитель начальных классов Молчанова О.В.</a:t>
            </a:r>
          </a:p>
          <a:p>
            <a:r>
              <a:rPr lang="ru-RU" sz="1400">
                <a:latin typeface="Century Schoolbook" pitchFamily="18" charset="0"/>
              </a:rPr>
              <a:t>г. Ростов-н/Д, МОУ гимназия № 76.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Словарная работа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50" y="1500188"/>
          <a:ext cx="7286682" cy="49292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0514"/>
                <a:gridCol w="560514"/>
                <a:gridCol w="560514"/>
                <a:gridCol w="560514"/>
                <a:gridCol w="560514"/>
                <a:gridCol w="560514"/>
                <a:gridCol w="560514"/>
                <a:gridCol w="560514"/>
                <a:gridCol w="560514"/>
                <a:gridCol w="560514"/>
                <a:gridCol w="560514"/>
                <a:gridCol w="560514"/>
                <a:gridCol w="560514"/>
              </a:tblGrid>
              <a:tr h="4481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1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811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811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81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81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8111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81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81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81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412" name="Рисунок 4" descr="4204503_ec3b9b98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10001" t="1515"/>
          <a:stretch>
            <a:fillRect/>
          </a:stretch>
        </p:blipFill>
        <p:spPr bwMode="auto">
          <a:xfrm>
            <a:off x="6572250" y="3286125"/>
            <a:ext cx="25717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Кроссворд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ru-RU" b="1" u="sng" smtClean="0"/>
              <a:t>По горизонтали:</a:t>
            </a:r>
          </a:p>
          <a:p>
            <a:r>
              <a:rPr lang="ru-RU" smtClean="0"/>
              <a:t>1. Сюда приезжают поезда.</a:t>
            </a:r>
          </a:p>
          <a:p>
            <a:r>
              <a:rPr lang="ru-RU" smtClean="0"/>
              <a:t>2. Им забивают гвозди.</a:t>
            </a:r>
          </a:p>
          <a:p>
            <a:r>
              <a:rPr lang="ru-RU" smtClean="0"/>
              <a:t>3. Машина для сбора урожая.</a:t>
            </a:r>
          </a:p>
          <a:p>
            <a:r>
              <a:rPr lang="ru-RU" b="1" u="sng" smtClean="0"/>
              <a:t>По вертикали:</a:t>
            </a:r>
          </a:p>
          <a:p>
            <a:r>
              <a:rPr lang="ru-RU" smtClean="0"/>
              <a:t>1. Участок земли, на котором выращивают овощи.</a:t>
            </a:r>
          </a:p>
          <a:p>
            <a:r>
              <a:rPr lang="ru-RU" smtClean="0"/>
              <a:t>2. Год на листочке.</a:t>
            </a:r>
          </a:p>
          <a:p>
            <a:r>
              <a:rPr lang="ru-RU" smtClean="0"/>
              <a:t>3. Последний день недели.</a:t>
            </a:r>
          </a:p>
          <a:p>
            <a:r>
              <a:rPr lang="ru-RU" smtClean="0"/>
              <a:t>4. Магазин лекарств.</a:t>
            </a:r>
          </a:p>
        </p:txBody>
      </p:sp>
      <p:pic>
        <p:nvPicPr>
          <p:cNvPr id="10244" name="Рисунок 3" descr="09040f922918614d1a771736c88c00bd.jpe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75" y="642938"/>
            <a:ext cx="27146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cap="all" dirty="0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Творческая работа</a:t>
            </a:r>
            <a:endParaRPr lang="ru-RU" sz="4800" b="1" cap="all" dirty="0">
              <a:ln w="0"/>
              <a:solidFill>
                <a:schemeClr val="accent3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01122" cy="4873752"/>
          </a:xfrm>
        </p:spPr>
        <p:txBody>
          <a:bodyPr spcCol="0">
            <a:noAutofit/>
          </a:bodyPr>
          <a:lstStyle/>
          <a:p>
            <a:pPr marL="274320" indent="-274320" algn="just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5000" dirty="0" smtClean="0"/>
              <a:t>			 </a:t>
            </a:r>
            <a:r>
              <a:rPr lang="ru-RU" sz="5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Мы	 бежали.</a:t>
            </a:r>
          </a:p>
          <a:p>
            <a:pPr marL="274320" indent="-274320" algn="just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5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		Щенок 	 лаял.</a:t>
            </a:r>
          </a:p>
          <a:p>
            <a:pPr marL="274320" indent="-274320" algn="just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5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		Листья 	 падали.</a:t>
            </a:r>
          </a:p>
          <a:p>
            <a:pPr marL="274320" indent="-274320" algn="just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5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	Мальчик 	 закрыл дверь.</a:t>
            </a:r>
          </a:p>
          <a:p>
            <a:pPr marL="274320" indent="-274320" algn="just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endParaRPr lang="ru-RU" sz="50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</a:rPr>
              <a:t>РЕФЛЕКСИЯ</a:t>
            </a:r>
            <a:endParaRPr lang="ru-RU" sz="36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12291" name="AutoShape 81"/>
          <p:cNvSpPr>
            <a:spLocks noChangeArrowheads="1"/>
          </p:cNvSpPr>
          <p:nvPr/>
        </p:nvSpPr>
        <p:spPr bwMode="auto">
          <a:xfrm>
            <a:off x="857250" y="1928813"/>
            <a:ext cx="1714500" cy="1714500"/>
          </a:xfrm>
          <a:prstGeom prst="smileyFace">
            <a:avLst>
              <a:gd name="adj" fmla="val 4653"/>
            </a:avLst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2292" name="AutoShape 80"/>
          <p:cNvSpPr>
            <a:spLocks noChangeArrowheads="1"/>
          </p:cNvSpPr>
          <p:nvPr/>
        </p:nvSpPr>
        <p:spPr bwMode="auto">
          <a:xfrm>
            <a:off x="5857875" y="2071688"/>
            <a:ext cx="1714500" cy="1643062"/>
          </a:xfrm>
          <a:prstGeom prst="smileyFace">
            <a:avLst>
              <a:gd name="adj" fmla="val -4653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entury Schoolbook" pitchFamily="18" charset="0"/>
            </a:endParaRPr>
          </a:p>
        </p:txBody>
      </p:sp>
      <p:grpSp>
        <p:nvGrpSpPr>
          <p:cNvPr id="12293" name="Группа 18"/>
          <p:cNvGrpSpPr>
            <a:grpSpLocks/>
          </p:cNvGrpSpPr>
          <p:nvPr/>
        </p:nvGrpSpPr>
        <p:grpSpPr bwMode="auto">
          <a:xfrm>
            <a:off x="3357563" y="2000250"/>
            <a:ext cx="1714500" cy="1714500"/>
            <a:chOff x="3571868" y="1714488"/>
            <a:chExt cx="1714512" cy="1643074"/>
          </a:xfrm>
        </p:grpSpPr>
        <p:sp>
          <p:nvSpPr>
            <p:cNvPr id="11" name="Овал 10"/>
            <p:cNvSpPr/>
            <p:nvPr/>
          </p:nvSpPr>
          <p:spPr>
            <a:xfrm>
              <a:off x="3571868" y="1714488"/>
              <a:ext cx="1714512" cy="1643074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 flipV="1">
              <a:off x="4000496" y="2215018"/>
              <a:ext cx="214313" cy="21451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 flipV="1">
              <a:off x="4643437" y="2215018"/>
              <a:ext cx="214315" cy="21451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4000496" y="2928537"/>
              <a:ext cx="785817" cy="152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285720" y="4357694"/>
            <a:ext cx="8464177" cy="923330"/>
          </a:xfrm>
          <a:prstGeom prst="rect">
            <a:avLst/>
          </a:prstGeom>
          <a:noFill/>
        </p:spPr>
        <p:txBody>
          <a:bodyPr wrap="none">
            <a:prstTxWarp prst="textCanDown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Выбери свое настроение!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82</TotalTime>
  <Words>93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Century Schoolbook</vt:lpstr>
      <vt:lpstr>Arial</vt:lpstr>
      <vt:lpstr>Wingdings</vt:lpstr>
      <vt:lpstr>Wingdings 2</vt:lpstr>
      <vt:lpstr>Calibri</vt:lpstr>
      <vt:lpstr>Эркер</vt:lpstr>
      <vt:lpstr>Тема урока:</vt:lpstr>
      <vt:lpstr>Словарная работа</vt:lpstr>
      <vt:lpstr>Кроссворд</vt:lpstr>
      <vt:lpstr>Творческая работа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Дима</dc:creator>
  <cp:lastModifiedBy>Дарёна</cp:lastModifiedBy>
  <cp:revision>14</cp:revision>
  <dcterms:created xsi:type="dcterms:W3CDTF">2010-04-15T12:09:28Z</dcterms:created>
  <dcterms:modified xsi:type="dcterms:W3CDTF">2011-12-10T15:22:01Z</dcterms:modified>
</cp:coreProperties>
</file>