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CEE7-8A87-4EE0-8FA1-7DED4D2AACE5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2433-033D-401D-9E7E-E2303688F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AAF9-41AB-4CDA-A815-BF9C07BA1A89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EB6E-FDE6-447B-9E10-93D9BF86F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AA404-1970-47E1-9C14-2CE54EF48C2C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D155-7459-401D-BA9D-E67AE72C3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66B7-C406-4DE8-81D7-FAE523CA27AE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392E-CF0B-4BFC-8306-56CA8E87F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C1A5-17A7-43D8-A30E-3C72E3B06F71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B28C-DD19-4429-A58A-7B46F0090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FCEA1-3C2D-4F1A-9C30-C7BA410178E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0F6D-FC37-4BB9-8ADC-F1A8AFCF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FF87-8EF0-49E4-98CF-DCE991E29759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4EACB-D994-49FA-88C2-18D952435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77F3-C6E4-4B16-8D7F-9A2C8781C580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8D51-351B-4CD3-9D14-13453813B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E67E-BDD8-41D2-9BCA-FEB9D3ABD575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C286-C54E-4F9B-B98E-E3ED9EFEA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5C3D-26FE-44FA-9008-FF33C30BA273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733E-F4DE-4217-BEF2-DAE64FCF8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30CF-FE46-4FE7-8EAC-F2BCF97C655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FF5B-4DA8-4051-90D7-FDF7C9054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8FF0B4-E46B-4EDE-8FD4-90F7FBC2C3A1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A59B87-C6A2-47EF-9769-1D3D17087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Выбери настроение:</a:t>
            </a:r>
          </a:p>
        </p:txBody>
      </p:sp>
      <p:grpSp>
        <p:nvGrpSpPr>
          <p:cNvPr id="2051" name="Группа 60"/>
          <p:cNvGrpSpPr>
            <a:grpSpLocks/>
          </p:cNvGrpSpPr>
          <p:nvPr/>
        </p:nvGrpSpPr>
        <p:grpSpPr bwMode="auto">
          <a:xfrm>
            <a:off x="714375" y="2428875"/>
            <a:ext cx="2286000" cy="2286000"/>
            <a:chOff x="785786" y="2714620"/>
            <a:chExt cx="2286016" cy="2286016"/>
          </a:xfrm>
        </p:grpSpPr>
        <p:grpSp>
          <p:nvGrpSpPr>
            <p:cNvPr id="2065" name="Группа 39"/>
            <p:cNvGrpSpPr>
              <a:grpSpLocks/>
            </p:cNvGrpSpPr>
            <p:nvPr/>
          </p:nvGrpSpPr>
          <p:grpSpPr bwMode="auto">
            <a:xfrm>
              <a:off x="785786" y="2714620"/>
              <a:ext cx="2286016" cy="2286016"/>
              <a:chOff x="3714744" y="2786058"/>
              <a:chExt cx="2286016" cy="2286016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3714744" y="2786058"/>
                <a:ext cx="2286016" cy="228601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4286248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143504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750595" y="3964785"/>
                <a:ext cx="21431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Полилиния 45"/>
            <p:cNvSpPr/>
            <p:nvPr/>
          </p:nvSpPr>
          <p:spPr>
            <a:xfrm>
              <a:off x="1428729" y="4286256"/>
              <a:ext cx="958857" cy="338140"/>
            </a:xfrm>
            <a:custGeom>
              <a:avLst/>
              <a:gdLst>
                <a:gd name="connsiteX0" fmla="*/ 0 w 959556"/>
                <a:gd name="connsiteY0" fmla="*/ 0 h 62089"/>
                <a:gd name="connsiteX1" fmla="*/ 959556 w 959556"/>
                <a:gd name="connsiteY1" fmla="*/ 0 h 6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9556" h="62089">
                  <a:moveTo>
                    <a:pt x="0" y="0"/>
                  </a:moveTo>
                  <a:cubicBezTo>
                    <a:pt x="304800" y="31044"/>
                    <a:pt x="609601" y="62089"/>
                    <a:pt x="95955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052" name="Группа 58"/>
          <p:cNvGrpSpPr>
            <a:grpSpLocks/>
          </p:cNvGrpSpPr>
          <p:nvPr/>
        </p:nvGrpSpPr>
        <p:grpSpPr bwMode="auto">
          <a:xfrm>
            <a:off x="6357938" y="2357438"/>
            <a:ext cx="2286000" cy="2286000"/>
            <a:chOff x="6286512" y="2928934"/>
            <a:chExt cx="2286016" cy="2286016"/>
          </a:xfrm>
        </p:grpSpPr>
        <p:sp>
          <p:nvSpPr>
            <p:cNvPr id="23" name="Овал 22"/>
            <p:cNvSpPr/>
            <p:nvPr/>
          </p:nvSpPr>
          <p:spPr>
            <a:xfrm>
              <a:off x="6286512" y="2928934"/>
              <a:ext cx="2286016" cy="228601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6858016" y="3643314"/>
              <a:ext cx="285752" cy="2857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715272" y="3643314"/>
              <a:ext cx="285752" cy="2857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7322363" y="4107660"/>
              <a:ext cx="214313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олилиния 56"/>
            <p:cNvSpPr/>
            <p:nvPr/>
          </p:nvSpPr>
          <p:spPr>
            <a:xfrm rot="11024384">
              <a:off x="7010417" y="4387856"/>
              <a:ext cx="960444" cy="339727"/>
            </a:xfrm>
            <a:custGeom>
              <a:avLst/>
              <a:gdLst>
                <a:gd name="connsiteX0" fmla="*/ 0 w 959556"/>
                <a:gd name="connsiteY0" fmla="*/ 0 h 62089"/>
                <a:gd name="connsiteX1" fmla="*/ 959556 w 959556"/>
                <a:gd name="connsiteY1" fmla="*/ 0 h 6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9556" h="62089">
                  <a:moveTo>
                    <a:pt x="0" y="0"/>
                  </a:moveTo>
                  <a:cubicBezTo>
                    <a:pt x="304800" y="31044"/>
                    <a:pt x="609601" y="62089"/>
                    <a:pt x="95955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53" name="Группа 59"/>
          <p:cNvGrpSpPr>
            <a:grpSpLocks/>
          </p:cNvGrpSpPr>
          <p:nvPr/>
        </p:nvGrpSpPr>
        <p:grpSpPr bwMode="auto">
          <a:xfrm>
            <a:off x="3571875" y="2428875"/>
            <a:ext cx="2286000" cy="2286000"/>
            <a:chOff x="3500430" y="2857496"/>
            <a:chExt cx="2286016" cy="2286016"/>
          </a:xfrm>
        </p:grpSpPr>
        <p:grpSp>
          <p:nvGrpSpPr>
            <p:cNvPr id="2054" name="Группа 34"/>
            <p:cNvGrpSpPr>
              <a:grpSpLocks/>
            </p:cNvGrpSpPr>
            <p:nvPr/>
          </p:nvGrpSpPr>
          <p:grpSpPr bwMode="auto">
            <a:xfrm>
              <a:off x="3500430" y="2857496"/>
              <a:ext cx="2286016" cy="2286016"/>
              <a:chOff x="3714744" y="2786058"/>
              <a:chExt cx="2286016" cy="2286016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3714744" y="2786058"/>
                <a:ext cx="2286016" cy="228601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4286248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5143504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4750595" y="3964785"/>
                <a:ext cx="21431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Блок-схема: узел 57"/>
            <p:cNvSpPr/>
            <p:nvPr/>
          </p:nvSpPr>
          <p:spPr>
            <a:xfrm>
              <a:off x="4429125" y="4357695"/>
              <a:ext cx="457203" cy="457203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1071563" y="928688"/>
            <a:ext cx="7515225" cy="4525962"/>
          </a:xfrm>
        </p:spPr>
        <p:txBody>
          <a:bodyPr/>
          <a:lstStyle/>
          <a:p>
            <a:r>
              <a:rPr lang="ru-RU" sz="4400" smtClean="0"/>
              <a:t>Моря</a:t>
            </a:r>
          </a:p>
          <a:p>
            <a:r>
              <a:rPr lang="ru-RU" sz="4400" smtClean="0"/>
              <a:t>Озера </a:t>
            </a:r>
          </a:p>
          <a:p>
            <a:r>
              <a:rPr lang="ru-RU" sz="4400" smtClean="0"/>
              <a:t>Рыбки</a:t>
            </a:r>
          </a:p>
          <a:p>
            <a:r>
              <a:rPr lang="ru-RU" sz="4400" smtClean="0"/>
              <a:t>Вода</a:t>
            </a:r>
          </a:p>
          <a:p>
            <a:r>
              <a:rPr lang="ru-RU" sz="4400" smtClean="0"/>
              <a:t>Лещи</a:t>
            </a:r>
          </a:p>
          <a:p>
            <a:r>
              <a:rPr lang="ru-RU" sz="4400" smtClean="0"/>
              <a:t>Водоёмы</a:t>
            </a:r>
          </a:p>
        </p:txBody>
      </p:sp>
      <p:pic>
        <p:nvPicPr>
          <p:cNvPr id="3075" name="Picture 2" descr="http://www.gandex.ru/upl/oboi/g206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63" y="8572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smtClean="0"/>
              <a:t>Тема: «Число и род имён существительных»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Цели:</a:t>
            </a: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Закреплять умение находить существительные в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Развивать умение различать существительные по родам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Развивать умение изменять существительные   по числам.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План: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372475" cy="5214937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100" dirty="0" smtClean="0"/>
              <a:t>Приветствие.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Здравствуй, </a:t>
            </a:r>
            <a:r>
              <a:rPr lang="ru-RU" i="1" dirty="0" err="1" smtClean="0"/>
              <a:t>Евсейка</a:t>
            </a:r>
            <a:r>
              <a:rPr lang="ru-RU" i="1" dirty="0" smtClean="0"/>
              <a:t>! Пишет тебе …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2</a:t>
            </a:r>
            <a:r>
              <a:rPr lang="ru-RU" sz="3800" i="1" dirty="0" smtClean="0"/>
              <a:t>.   </a:t>
            </a:r>
            <a:r>
              <a:rPr lang="ru-RU" sz="4100" dirty="0" smtClean="0"/>
              <a:t>Качества личности героя, которые вам понравились; в каком поступке проявились.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Ты мне очень понравился тем, что…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3</a:t>
            </a:r>
            <a:r>
              <a:rPr lang="ru-RU" sz="3500" i="1" dirty="0" smtClean="0"/>
              <a:t>.   </a:t>
            </a:r>
            <a:r>
              <a:rPr lang="ru-RU" sz="4100" dirty="0" smtClean="0"/>
              <a:t>Пожелания.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5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smtClean="0"/>
              <a:t>4.   </a:t>
            </a:r>
            <a:r>
              <a:rPr lang="ru-RU" sz="4100" dirty="0" smtClean="0"/>
              <a:t>Прощание. Подпись.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i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6148" name="Рисунок 4" descr="http://im6-tub.yandex.net/i?id=162524833-21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38" y="3500438"/>
            <a:ext cx="27860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Выбери настроение:</a:t>
            </a:r>
          </a:p>
        </p:txBody>
      </p:sp>
      <p:grpSp>
        <p:nvGrpSpPr>
          <p:cNvPr id="7171" name="Группа 60"/>
          <p:cNvGrpSpPr>
            <a:grpSpLocks/>
          </p:cNvGrpSpPr>
          <p:nvPr/>
        </p:nvGrpSpPr>
        <p:grpSpPr bwMode="auto">
          <a:xfrm>
            <a:off x="714375" y="2428875"/>
            <a:ext cx="2286000" cy="2286000"/>
            <a:chOff x="785786" y="2714620"/>
            <a:chExt cx="2286016" cy="2286016"/>
          </a:xfrm>
        </p:grpSpPr>
        <p:grpSp>
          <p:nvGrpSpPr>
            <p:cNvPr id="7185" name="Группа 39"/>
            <p:cNvGrpSpPr>
              <a:grpSpLocks/>
            </p:cNvGrpSpPr>
            <p:nvPr/>
          </p:nvGrpSpPr>
          <p:grpSpPr bwMode="auto">
            <a:xfrm>
              <a:off x="785786" y="2714620"/>
              <a:ext cx="2286016" cy="2286016"/>
              <a:chOff x="3714744" y="2786058"/>
              <a:chExt cx="2286016" cy="2286016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3714744" y="2786058"/>
                <a:ext cx="2286016" cy="228601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4286248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143504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750595" y="3964785"/>
                <a:ext cx="21431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Полилиния 45"/>
            <p:cNvSpPr/>
            <p:nvPr/>
          </p:nvSpPr>
          <p:spPr>
            <a:xfrm>
              <a:off x="1428729" y="4286256"/>
              <a:ext cx="958857" cy="338140"/>
            </a:xfrm>
            <a:custGeom>
              <a:avLst/>
              <a:gdLst>
                <a:gd name="connsiteX0" fmla="*/ 0 w 959556"/>
                <a:gd name="connsiteY0" fmla="*/ 0 h 62089"/>
                <a:gd name="connsiteX1" fmla="*/ 959556 w 959556"/>
                <a:gd name="connsiteY1" fmla="*/ 0 h 6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9556" h="62089">
                  <a:moveTo>
                    <a:pt x="0" y="0"/>
                  </a:moveTo>
                  <a:cubicBezTo>
                    <a:pt x="304800" y="31044"/>
                    <a:pt x="609601" y="62089"/>
                    <a:pt x="95955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7172" name="Группа 58"/>
          <p:cNvGrpSpPr>
            <a:grpSpLocks/>
          </p:cNvGrpSpPr>
          <p:nvPr/>
        </p:nvGrpSpPr>
        <p:grpSpPr bwMode="auto">
          <a:xfrm>
            <a:off x="6357938" y="2357438"/>
            <a:ext cx="2286000" cy="2286000"/>
            <a:chOff x="6286512" y="2928934"/>
            <a:chExt cx="2286016" cy="2286016"/>
          </a:xfrm>
        </p:grpSpPr>
        <p:sp>
          <p:nvSpPr>
            <p:cNvPr id="23" name="Овал 22"/>
            <p:cNvSpPr/>
            <p:nvPr/>
          </p:nvSpPr>
          <p:spPr>
            <a:xfrm>
              <a:off x="6286512" y="2928934"/>
              <a:ext cx="2286016" cy="228601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6858016" y="3643314"/>
              <a:ext cx="285752" cy="2857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715272" y="3643314"/>
              <a:ext cx="285752" cy="2857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7322363" y="4107660"/>
              <a:ext cx="214313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олилиния 56"/>
            <p:cNvSpPr/>
            <p:nvPr/>
          </p:nvSpPr>
          <p:spPr>
            <a:xfrm rot="11024384">
              <a:off x="7010417" y="4387856"/>
              <a:ext cx="960444" cy="339727"/>
            </a:xfrm>
            <a:custGeom>
              <a:avLst/>
              <a:gdLst>
                <a:gd name="connsiteX0" fmla="*/ 0 w 959556"/>
                <a:gd name="connsiteY0" fmla="*/ 0 h 62089"/>
                <a:gd name="connsiteX1" fmla="*/ 959556 w 959556"/>
                <a:gd name="connsiteY1" fmla="*/ 0 h 6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9556" h="62089">
                  <a:moveTo>
                    <a:pt x="0" y="0"/>
                  </a:moveTo>
                  <a:cubicBezTo>
                    <a:pt x="304800" y="31044"/>
                    <a:pt x="609601" y="62089"/>
                    <a:pt x="95955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173" name="Группа 59"/>
          <p:cNvGrpSpPr>
            <a:grpSpLocks/>
          </p:cNvGrpSpPr>
          <p:nvPr/>
        </p:nvGrpSpPr>
        <p:grpSpPr bwMode="auto">
          <a:xfrm>
            <a:off x="3571875" y="2428875"/>
            <a:ext cx="2286000" cy="2286000"/>
            <a:chOff x="3500430" y="2857496"/>
            <a:chExt cx="2286016" cy="2286016"/>
          </a:xfrm>
        </p:grpSpPr>
        <p:grpSp>
          <p:nvGrpSpPr>
            <p:cNvPr id="7174" name="Группа 34"/>
            <p:cNvGrpSpPr>
              <a:grpSpLocks/>
            </p:cNvGrpSpPr>
            <p:nvPr/>
          </p:nvGrpSpPr>
          <p:grpSpPr bwMode="auto">
            <a:xfrm>
              <a:off x="3500430" y="2857496"/>
              <a:ext cx="2286016" cy="2286016"/>
              <a:chOff x="3714744" y="2786058"/>
              <a:chExt cx="2286016" cy="2286016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3714744" y="2786058"/>
                <a:ext cx="2286016" cy="228601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4286248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5143504" y="3500438"/>
                <a:ext cx="285752" cy="2857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4750595" y="3964785"/>
                <a:ext cx="21431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Блок-схема: узел 57"/>
            <p:cNvSpPr/>
            <p:nvPr/>
          </p:nvSpPr>
          <p:spPr>
            <a:xfrm>
              <a:off x="4429125" y="4357695"/>
              <a:ext cx="457203" cy="457203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Выбери настроение:</vt:lpstr>
      <vt:lpstr>Слайд 2</vt:lpstr>
      <vt:lpstr>Тема: «Число и род имён существительных»</vt:lpstr>
      <vt:lpstr>Слайд 4</vt:lpstr>
      <vt:lpstr>План:</vt:lpstr>
      <vt:lpstr>Выбери настроение: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«Число и род имён существительных»</dc:title>
  <dc:creator>Дима</dc:creator>
  <cp:lastModifiedBy>Дарёна</cp:lastModifiedBy>
  <cp:revision>15</cp:revision>
  <dcterms:created xsi:type="dcterms:W3CDTF">2011-08-14T06:13:54Z</dcterms:created>
  <dcterms:modified xsi:type="dcterms:W3CDTF">2011-12-10T14:58:21Z</dcterms:modified>
</cp:coreProperties>
</file>