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8" r:id="rId9"/>
    <p:sldId id="271" r:id="rId10"/>
    <p:sldId id="272" r:id="rId11"/>
    <p:sldId id="275" r:id="rId12"/>
    <p:sldId id="276" r:id="rId13"/>
    <p:sldId id="273" r:id="rId14"/>
    <p:sldId id="274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5CA71-3731-450D-986A-5D49D90F0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F1287-A902-4783-B03B-608F6DAA3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9635D-36AC-4F50-855B-EBF43F43E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1518E3-BB66-4554-BFB8-2E206F652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313DA-808C-4EFF-931F-CF1CC4ED8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BCA1E-28AB-447C-9A9A-CBF4EA670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A778F-DDDC-4033-938D-080911EF6C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E1F90-196F-4C65-B5F9-487283A7C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F0D48-2F7F-452B-8233-A0B4452D6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2091-FE96-4ABF-97D5-E06E58FA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15B8630-191B-4D80-8865-2DE1FA963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8EEAE7B-3E05-46D8-9380-8861F6618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география\ДОКУМЕНТЫ\мастер-класс\рекламы\чад\pict_fa14bb8a8b944fbbbd2f5522941336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500042"/>
            <a:ext cx="3857652" cy="150019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 </a:t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Озера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Чад.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8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 Озеро Чад меняет свою площадь: в период засухи   высыхает на глазах, обнажая десятки километров вязкого, илистого дна, куда  закапывается рыба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2290" name="Picture 2" descr="C:\Documents and Settings\Admin\Рабочий стол\география\ДОКУМЕНТЫ\мастер-класс\рекламы\чад\ShrinkingLakeChad-1973-1997-E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071678"/>
            <a:ext cx="4500594" cy="460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география\ДОКУМЕНТЫ\мастер-класс\рекламы\чад\1_266cad03d74149aa6f19c685b2ff8cc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8786874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Поэтому Вам предоставляется уникальная возможность сходить на рыбалку не с удочкой, а с лопатой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\Рабочий стол\география\ДОКУМЕНТЫ\мастер-класс\рекламы\чад\lake_lewisville_catfish_photo_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428736"/>
            <a:ext cx="442915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Documents and Settings\Admin\Рабочий стол\география\ДОКУМЕНТЫ\мастер-класс\рекламы\чад\stock-photo-bright-orange-sand-bucket-and-spade-on-beach-with-sea-wave-background-shallow-dof-231969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371477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4"/>
            <a:ext cx="9001125" cy="41148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Отдохнув  на озере Чад,  вы сможете, стать моложе и красивее, так, как соленая вода озера благоприятна для роста волос, ногтей, питает кожу, разглаживает морщины.</a:t>
            </a:r>
          </a:p>
          <a:p>
            <a:endParaRPr lang="ru-RU" dirty="0"/>
          </a:p>
        </p:txBody>
      </p:sp>
      <p:pic>
        <p:nvPicPr>
          <p:cNvPr id="4" name="Picture 6" descr="264_500x4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357430"/>
            <a:ext cx="389254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49055045_beautifulhairstyle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2428868"/>
            <a:ext cx="401637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29600" cy="411480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Приезжайте, </a:t>
            </a:r>
          </a:p>
          <a:p>
            <a:pPr algn="ctr">
              <a:buNone/>
            </a:pPr>
            <a:r>
              <a:rPr lang="ru-RU" sz="4000" b="1" dirty="0" smtClean="0"/>
              <a:t>озеро Чад ждет Вас</a:t>
            </a:r>
            <a:r>
              <a:rPr lang="ru-RU" b="1" dirty="0" smtClean="0"/>
              <a:t>! </a:t>
            </a:r>
          </a:p>
          <a:p>
            <a:endParaRPr lang="ru-RU" dirty="0"/>
          </a:p>
        </p:txBody>
      </p:sp>
      <p:pic>
        <p:nvPicPr>
          <p:cNvPr id="4" name="Picture 2" descr="C:\Documents and Settings\Admin\Рабочий стол\география\ДОКУМЕНТЫ\мастер-класс\рекламы\чад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850112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9144000" cy="1384300"/>
          </a:xfrm>
        </p:spPr>
        <p:txBody>
          <a:bodyPr/>
          <a:lstStyle/>
          <a:p>
            <a:pPr algn="ctr"/>
            <a:r>
              <a:rPr lang="ru-RU" sz="4400" b="1" dirty="0"/>
              <a:t>Приезжайте</a:t>
            </a:r>
            <a:r>
              <a:rPr lang="ru-RU" sz="4400" b="1" dirty="0" smtClean="0"/>
              <a:t>,</a:t>
            </a:r>
            <a:br>
              <a:rPr lang="ru-RU" sz="4400" b="1" dirty="0" smtClean="0"/>
            </a:br>
            <a:r>
              <a:rPr lang="ru-RU" sz="4400" b="1" dirty="0" smtClean="0"/>
              <a:t> </a:t>
            </a:r>
            <a:r>
              <a:rPr lang="ru-RU" sz="4400" b="1" dirty="0"/>
              <a:t>лопата в подарок!</a:t>
            </a:r>
          </a:p>
        </p:txBody>
      </p:sp>
      <p:pic>
        <p:nvPicPr>
          <p:cNvPr id="33797" name="Picture 5" descr="63fc6aa1752b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571612"/>
            <a:ext cx="8677275" cy="469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357166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Приглашаем Вас  на   озеро Чад!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C:\Documents and Settings\Admin\Рабочий стол\география\ДОКУМЕНТЫ\мастер-класс\рекламы\чад\LakeChad2006Bi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0" y="1500188"/>
            <a:ext cx="5500688" cy="535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география\ДОКУМЕНТЫ\мастер-класс\рекламы\чад\800px-Lake_Chad_map_showing_receding_water_area_and_level_1972-2007_svg_.png"/>
          <p:cNvPicPr>
            <a:picLocks noChangeAspect="1" noChangeArrowheads="1"/>
          </p:cNvPicPr>
          <p:nvPr/>
        </p:nvPicPr>
        <p:blipFill>
          <a:blip r:embed="rId3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4643438" y="1500174"/>
            <a:ext cx="4691042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1384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Приехав сюда,  вы можете побывать сразу в 4 странах Африки, так как  оно лежит на стыке стран</a:t>
            </a:r>
            <a:br>
              <a:rPr lang="ru-RU" sz="2700" b="1" dirty="0" smtClean="0"/>
            </a:br>
            <a:r>
              <a:rPr lang="ru-RU" sz="2700" b="1" dirty="0" smtClean="0"/>
              <a:t>  Нигер—Чад—Камерун—Нигерия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4" name="Picture 2" descr="C:\Documents and Settings\Admin\Рабочий стол\география\ДОКУМЕНТЫ\мастер-класс\рекламы\чад\ch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643050"/>
            <a:ext cx="5214974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Сможете  увидеть 2 </a:t>
            </a:r>
            <a:r>
              <a:rPr lang="ru-RU" b="1" smtClean="0"/>
              <a:t>природные зоны-</a:t>
            </a:r>
          </a:p>
          <a:p>
            <a:pPr algn="ctr">
              <a:buNone/>
            </a:pPr>
            <a:r>
              <a:rPr lang="ru-RU" b="1" smtClean="0"/>
              <a:t>  </a:t>
            </a:r>
            <a:r>
              <a:rPr lang="ru-RU" b="1" dirty="0" smtClean="0"/>
              <a:t>величайшую  пустыню Земли — Сахару и  шелестящие высокими травами саванны.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C:\Documents and Settings\Admin\Рабочий стол\география\ДОКУМЕНТЫ\мастер-класс\рекламы\чад\14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6096000" cy="350046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4099" name="Picture 3" descr="C:\Documents and Settings\Admin\Рабочий стол\география\ДОКУМЕНТЫ\мастер-класс\рекламы\чад\tnz_serengeti_ma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2857496"/>
            <a:ext cx="5429250" cy="371475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2071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Познакомитесь  с животными, растениями этих природных зон  в их естественной среде обитания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3" name="Picture 3" descr="C:\Documents and Settings\Admin\Рабочий стол\география\ДОКУМЕНТЫ\мастер-класс\рекламы\чад\tour_2256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22" y="1714488"/>
            <a:ext cx="435767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Admin\Рабочий стол\география\ДОКУМЕНТЫ\мастер-класс\рекламы\чад\633864555437640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33936" y="4071942"/>
            <a:ext cx="43100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Рабочий стол\география\ДОКУМЕНТЫ\мастер-класс\рекламы\чад\photo-05-n-djamena-cha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16"/>
            <a:ext cx="4714908" cy="371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858250" cy="28575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Среди зеленеющих акаций и баобабов  своими  глазами понаблюдаете за  свободно пасущимися  стадами зебр и антилоп, жирафов и страусов, слонов, </a:t>
            </a:r>
            <a:r>
              <a:rPr lang="ru-RU" b="1" dirty="0" smtClean="0"/>
              <a:t>носорогов.</a:t>
            </a:r>
            <a:endParaRPr lang="ru-RU" b="1" dirty="0"/>
          </a:p>
        </p:txBody>
      </p:sp>
      <p:pic>
        <p:nvPicPr>
          <p:cNvPr id="4" name="Picture 2" descr="C:\Documents and Settings\Admin\Рабочий стол\география\ДОКУМЕНТЫ\мастер-класс\рекламы\чад\afrika_qjpreviewt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928778"/>
            <a:ext cx="451485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Admin\Рабочий стол\география\ДОКУМЕНТЫ\мастер-класс\рекламы\чад\2eastkey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071678"/>
            <a:ext cx="4429124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Admin\Рабочий стол\география\ДОКУМЕНТЫ\мастер-класс\рекламы\чад\f4fa4b17319a37621d150044389df33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5072074"/>
            <a:ext cx="334806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858250" cy="257175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А в самом озере, особенно у островов восточного побережья, увидите бегемотов, встречающихся иной раз стадами по сорок—пятьдесят голо</a:t>
            </a:r>
            <a:r>
              <a:rPr lang="ru-RU" dirty="0" smtClean="0"/>
              <a:t>в. </a:t>
            </a:r>
            <a:endParaRPr lang="ru-RU" dirty="0"/>
          </a:p>
        </p:txBody>
      </p:sp>
      <p:pic>
        <p:nvPicPr>
          <p:cNvPr id="7170" name="Picture 2" descr="C:\Documents and Settings\Admin\Рабочий стол\география\ДОКУМЕНТЫ\мастер-класс\рекламы\чад\hippopotamus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000240"/>
            <a:ext cx="800108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214313"/>
            <a:ext cx="8472487" cy="1384300"/>
          </a:xfrm>
        </p:spPr>
        <p:txBody>
          <a:bodyPr/>
          <a:lstStyle/>
          <a:p>
            <a:pPr algn="ctr"/>
            <a:r>
              <a:rPr lang="ru-RU" sz="4000" b="1" dirty="0"/>
              <a:t>Озеро Чад самое мелководное озеро в </a:t>
            </a:r>
            <a:r>
              <a:rPr lang="ru-RU" sz="4000" b="1" dirty="0" smtClean="0"/>
              <a:t>мире</a:t>
            </a:r>
            <a:endParaRPr lang="ru-RU" sz="4000" b="1" dirty="0"/>
          </a:p>
        </p:txBody>
      </p:sp>
      <p:pic>
        <p:nvPicPr>
          <p:cNvPr id="10242" name="Picture 2" descr="C:\Documents and Settings\Admin\Рабочий стол\география\ДОКУМЕНТЫ\мастер-класс\рекламы\чад\lake_chad_200706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714500"/>
            <a:ext cx="778668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42"/>
            <a:ext cx="8929718" cy="41148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Небольшая глубина озера всего два-четыре метра, обеспечит вам безопасное купание.  Особенно для маленьких детей и  плохо плавающих людей. </a:t>
            </a:r>
            <a:endParaRPr lang="ru-RU" sz="2800" b="1" dirty="0"/>
          </a:p>
        </p:txBody>
      </p:sp>
      <p:pic>
        <p:nvPicPr>
          <p:cNvPr id="9218" name="Picture 2" descr="C:\Documents and Settings\Admin\Рабочий стол\география\ДОКУМЕНТЫ\мастер-класс\рекламы\чад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857496"/>
            <a:ext cx="364330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Admin\Рабочий стол\география\ДОКУМЕНТЫ\мастер-класс\рекламы\чад\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71678"/>
            <a:ext cx="521494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</TotalTime>
  <Words>214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РЕКЛАМА  Озера Чад.</vt:lpstr>
      <vt:lpstr>Приглашаем Вас  на   озеро Чад!  </vt:lpstr>
      <vt:lpstr>Приехав сюда,  вы можете побывать сразу в 4 странах Африки, так как  оно лежит на стыке стран   Нигер—Чад—Камерун—Нигерия  </vt:lpstr>
      <vt:lpstr>Слайд 4</vt:lpstr>
      <vt:lpstr>Слайд 5</vt:lpstr>
      <vt:lpstr>Слайд 6</vt:lpstr>
      <vt:lpstr>Слайд 7</vt:lpstr>
      <vt:lpstr>Озеро Чад самое мелководное озеро в мире</vt:lpstr>
      <vt:lpstr>Слайд 9</vt:lpstr>
      <vt:lpstr>Слайд 10</vt:lpstr>
      <vt:lpstr>Слайд 11</vt:lpstr>
      <vt:lpstr>Слайд 12</vt:lpstr>
      <vt:lpstr>Слайд 13</vt:lpstr>
      <vt:lpstr>Слайд 14</vt:lpstr>
      <vt:lpstr>Приезжайте,  лопата в подарок!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Чад.</dc:title>
  <dc:creator>User</dc:creator>
  <cp:lastModifiedBy>Дарёна</cp:lastModifiedBy>
  <cp:revision>20</cp:revision>
  <dcterms:created xsi:type="dcterms:W3CDTF">2010-11-10T17:32:22Z</dcterms:created>
  <dcterms:modified xsi:type="dcterms:W3CDTF">2011-12-10T14:51:40Z</dcterms:modified>
</cp:coreProperties>
</file>