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908C-D4EC-464F-8C66-3457B70E950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22A52A-BDEF-4A3D-ACC9-B351C0687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908C-D4EC-464F-8C66-3457B70E950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52A-BDEF-4A3D-ACC9-B351C0687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908C-D4EC-464F-8C66-3457B70E950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52A-BDEF-4A3D-ACC9-B351C0687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908C-D4EC-464F-8C66-3457B70E950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22A52A-BDEF-4A3D-ACC9-B351C0687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908C-D4EC-464F-8C66-3457B70E950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52A-BDEF-4A3D-ACC9-B351C0687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908C-D4EC-464F-8C66-3457B70E950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52A-BDEF-4A3D-ACC9-B351C0687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908C-D4EC-464F-8C66-3457B70E950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22A52A-BDEF-4A3D-ACC9-B351C0687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908C-D4EC-464F-8C66-3457B70E950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52A-BDEF-4A3D-ACC9-B351C0687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908C-D4EC-464F-8C66-3457B70E950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52A-BDEF-4A3D-ACC9-B351C0687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908C-D4EC-464F-8C66-3457B70E950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52A-BDEF-4A3D-ACC9-B351C0687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908C-D4EC-464F-8C66-3457B70E950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52A-BDEF-4A3D-ACC9-B351C0687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B2908C-D4EC-464F-8C66-3457B70E950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22A52A-BDEF-4A3D-ACC9-B351C0687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Бибикова ИННА Ивановна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100-197-923</a:t>
            </a:r>
            <a:endParaRPr lang="ru-RU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42918"/>
            <a:ext cx="4392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76250"/>
            <a:ext cx="4321175" cy="5976938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549275"/>
            <a:ext cx="41052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642918"/>
            <a:ext cx="3816350" cy="5616575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im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1800225" cy="2376488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634" name="Picture 10" descr="im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33375"/>
            <a:ext cx="18002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IMG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04813"/>
            <a:ext cx="1727200" cy="2303462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636" name="Picture 12" descr="img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404813"/>
            <a:ext cx="1873250" cy="2376487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637" name="Picture 13" descr="img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500438"/>
            <a:ext cx="18383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3500438"/>
            <a:ext cx="1655762" cy="2520950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639" name="Picture 15" descr="img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3500438"/>
            <a:ext cx="18002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img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2950" y="3429000"/>
            <a:ext cx="18002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«Чудесный  образ»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Православная икона</a:t>
            </a:r>
            <a:endParaRPr lang="ru-RU" sz="32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04813"/>
            <a:ext cx="4032250" cy="6048375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549275"/>
            <a:ext cx="381635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549275"/>
            <a:ext cx="44640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836613"/>
            <a:ext cx="4032250" cy="5329237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692150"/>
            <a:ext cx="4032250" cy="5616575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549275"/>
            <a:ext cx="417671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692150"/>
            <a:ext cx="4032250" cy="5616575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10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Бибикова ИННА Ивановна</vt:lpstr>
      <vt:lpstr>«Чудесный  образ»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«Чудесный  образ»</dc:title>
  <dc:creator>babo4ka</dc:creator>
  <cp:lastModifiedBy>babo4ka</cp:lastModifiedBy>
  <cp:revision>2</cp:revision>
  <dcterms:created xsi:type="dcterms:W3CDTF">2011-11-04T17:55:46Z</dcterms:created>
  <dcterms:modified xsi:type="dcterms:W3CDTF">2011-11-26T17:22:46Z</dcterms:modified>
</cp:coreProperties>
</file>