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67" r:id="rId13"/>
    <p:sldId id="268" r:id="rId14"/>
    <p:sldId id="269" r:id="rId15"/>
    <p:sldId id="270" r:id="rId16"/>
    <p:sldId id="279" r:id="rId17"/>
    <p:sldId id="271" r:id="rId18"/>
    <p:sldId id="273" r:id="rId19"/>
    <p:sldId id="281" r:id="rId20"/>
    <p:sldId id="280" r:id="rId21"/>
    <p:sldId id="282" r:id="rId22"/>
    <p:sldId id="284" r:id="rId23"/>
    <p:sldId id="285" r:id="rId24"/>
    <p:sldId id="283" r:id="rId25"/>
    <p:sldId id="274" r:id="rId26"/>
    <p:sldId id="276" r:id="rId27"/>
    <p:sldId id="27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E4559-FB3D-4418-AC04-70555C97CDB3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60FC0-48D0-469D-9620-11F1E68B0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3525D-5AC2-4F55-AD2D-B1FEF55769C3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E7474-5F0F-4704-AB2C-954C86FAA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1A098-5E64-4BB7-BF9C-B1D94AA95B93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09F5F-A184-4CBB-BA71-F1C068099E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94445-7CB4-498D-8BF9-9A577F263364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61AAD-9880-41CF-A33D-0D9606260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9E61-18C3-4ABC-A0D2-D66EFA884F78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E509-44BC-4063-9A20-1469087A9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BEE7-B45C-4030-8D07-D4D305ECAC64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61A2C-193D-45AC-BFEB-21586823E8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CEBB-AAB2-4BD0-BFF1-57CCE1C32A22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8BA47-B2EC-4142-A11A-DAF0285CD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5410F-3D12-4D3C-9070-CFD01094E413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5FB8-A3D8-479E-8EA1-D705A14DA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25F61-EEC8-4446-A4FA-4E59E6E7464C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D68F5-FA2F-47E7-967B-D7AA47916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15E46-1120-41C9-B30F-5BE948480471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EA71-3B10-4CB9-BC87-57B1A4BF9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A931-3F09-4128-8B94-444214609784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57A86-B2E1-4613-8636-AC5B7CD76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03F2B2-08F8-4EC2-A516-A02D044C6E9C}" type="datetimeFigureOut">
              <a:rPr lang="ru-RU"/>
              <a:pPr>
                <a:defRPr/>
              </a:pPr>
              <a:t>14.01.2012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86A08E-CC25-44A0-B53B-7A0DFAD950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0"/>
            <a:ext cx="8572500" cy="15716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12000" b="1" dirty="0" smtClean="0">
                <a:solidFill>
                  <a:schemeClr val="accent2">
                    <a:lumMod val="50000"/>
                  </a:schemeClr>
                </a:solidFill>
              </a:rPr>
              <a:t>C  A N A D A </a:t>
            </a:r>
            <a:endParaRPr lang="ru-RU" sz="12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75" y="2357438"/>
            <a:ext cx="7715250" cy="42148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500" y="1428750"/>
            <a:ext cx="7929563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SEALS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57250" y="1428750"/>
            <a:ext cx="7500938" cy="5286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50000"/>
                  </a:schemeClr>
                </a:solidFill>
              </a:rPr>
              <a:t>ONTARIO</a:t>
            </a:r>
            <a:endParaRPr lang="ru-RU" sz="5000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547938" y="1600200"/>
            <a:ext cx="40481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OTTAWA – CAPITAL CITY 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4313" y="1285875"/>
            <a:ext cx="3357562" cy="5857875"/>
          </a:xfr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14750" y="1285875"/>
            <a:ext cx="52863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OTTAWA – CAPITAL CITY </a:t>
            </a:r>
            <a:endParaRPr lang="ru-RU" dirty="0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TORONTO 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14375" y="1214438"/>
            <a:ext cx="7858125" cy="53578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TORONTO</a:t>
            </a:r>
            <a:endParaRPr lang="ru-RU" dirty="0" smtClean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QUEBEC</a:t>
            </a:r>
            <a:endParaRPr lang="ru-RU" dirty="0" smtClean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693988" y="1600200"/>
            <a:ext cx="37560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QUEBEC  CITY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0125" y="1500188"/>
            <a:ext cx="7358063" cy="4857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MONTREAL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50000"/>
                  </a:schemeClr>
                </a:solidFill>
              </a:rPr>
              <a:t>ALBERTA</a:t>
            </a:r>
            <a:endParaRPr lang="ru-RU" sz="5000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871788" y="1600200"/>
            <a:ext cx="34004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74638"/>
            <a:ext cx="9001125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tx2">
                    <a:lumMod val="75000"/>
                  </a:schemeClr>
                </a:solidFill>
              </a:rPr>
              <a:t>THE NATIONAL FLAG OF CANADA</a:t>
            </a:r>
            <a:endParaRPr lang="ru-RU" sz="5000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CALGARY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77925" y="1600200"/>
            <a:ext cx="67881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50000"/>
                  </a:schemeClr>
                </a:solidFill>
              </a:rPr>
              <a:t>BRITISH COLUMBIA</a:t>
            </a:r>
            <a:endParaRPr lang="ru-RU" sz="5000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484438" y="1600200"/>
            <a:ext cx="41751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3">
                    <a:lumMod val="50000"/>
                  </a:schemeClr>
                </a:solidFill>
              </a:rPr>
              <a:t>VANCOUVER</a:t>
            </a:r>
            <a:endParaRPr lang="ru-RU" sz="5000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63638" y="1600200"/>
            <a:ext cx="68167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i="1" dirty="0" smtClean="0">
                <a:solidFill>
                  <a:schemeClr val="accent3">
                    <a:lumMod val="50000"/>
                  </a:schemeClr>
                </a:solidFill>
              </a:rPr>
              <a:t>VANCOUVER</a:t>
            </a:r>
            <a:endParaRPr lang="ru-RU" dirty="0" smtClean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50000"/>
                  </a:schemeClr>
                </a:solidFill>
              </a:rPr>
              <a:t>MANITOBA</a:t>
            </a:r>
            <a:endParaRPr lang="ru-RU" sz="5000" b="1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092450" y="1600200"/>
            <a:ext cx="29591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WINNIPEG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857250" y="1600200"/>
            <a:ext cx="6786563" cy="4972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57563" y="1571625"/>
            <a:ext cx="72644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five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There are cities in these provinces.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Ontario: -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Ottawa, Toronto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Quebec: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M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ontreal, Quebec city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Alberta: Calgary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British Columbia: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Vancouver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Arial Black" charset="0"/>
                <a:cs typeface="+mn-cs"/>
              </a:rPr>
              <a:t>Manitoba: Winnipeg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3200" dirty="0">
              <a:solidFill>
                <a:schemeClr val="bg1"/>
              </a:solidFill>
              <a:latin typeface="Arial Black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•"/>
              <a:defRPr/>
            </a:pPr>
            <a:endParaRPr lang="ru-RU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7651" name="TextBox 10"/>
          <p:cNvSpPr txBox="1">
            <a:spLocks noChangeArrowheads="1"/>
          </p:cNvSpPr>
          <p:nvPr/>
        </p:nvSpPr>
        <p:spPr bwMode="auto">
          <a:xfrm>
            <a:off x="15875" y="1500188"/>
            <a:ext cx="3341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How many provinces are more inhabited?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27652" name="Прямоугольник 11"/>
          <p:cNvSpPr>
            <a:spLocks noChangeArrowheads="1"/>
          </p:cNvSpPr>
          <p:nvPr/>
        </p:nvSpPr>
        <p:spPr bwMode="auto">
          <a:xfrm>
            <a:off x="214313" y="2349500"/>
            <a:ext cx="285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Why?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27653" name="TextBox 12"/>
          <p:cNvSpPr txBox="1">
            <a:spLocks noChangeArrowheads="1"/>
          </p:cNvSpPr>
          <p:nvPr/>
        </p:nvSpPr>
        <p:spPr bwMode="auto">
          <a:xfrm>
            <a:off x="1905000" y="436245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4" name="TextBox 13"/>
          <p:cNvSpPr txBox="1">
            <a:spLocks noChangeArrowheads="1"/>
          </p:cNvSpPr>
          <p:nvPr/>
        </p:nvSpPr>
        <p:spPr bwMode="auto">
          <a:xfrm>
            <a:off x="0" y="2997200"/>
            <a:ext cx="3143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Name these provinces</a:t>
            </a:r>
          </a:p>
          <a:p>
            <a:r>
              <a:rPr lang="en-US" sz="2400">
                <a:latin typeface="Calibri" pitchFamily="34" charset="0"/>
              </a:rPr>
              <a:t>And their large cities !</a:t>
            </a:r>
            <a:endParaRPr lang="ru-RU" sz="2400">
              <a:latin typeface="Calibri" pitchFamily="34" charset="0"/>
            </a:endParaRPr>
          </a:p>
        </p:txBody>
      </p:sp>
      <p:cxnSp>
        <p:nvCxnSpPr>
          <p:cNvPr id="27655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3357563" y="765175"/>
            <a:ext cx="0" cy="6092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56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57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0" y="76517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58" name="Прямая соединительная линия 27"/>
          <p:cNvCxnSpPr>
            <a:cxnSpLocks noChangeShapeType="1"/>
          </p:cNvCxnSpPr>
          <p:nvPr/>
        </p:nvCxn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59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0" y="292417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60" name="Прямая соединительная линия 22527"/>
          <p:cNvCxnSpPr>
            <a:cxnSpLocks noChangeShapeType="1"/>
          </p:cNvCxnSpPr>
          <p:nvPr/>
        </p:nvCxnSpPr>
        <p:spPr bwMode="auto">
          <a:xfrm>
            <a:off x="0" y="37163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61" name="Прямая соединительная линия 22529"/>
          <p:cNvCxnSpPr>
            <a:cxnSpLocks noChangeShapeType="1"/>
          </p:cNvCxnSpPr>
          <p:nvPr/>
        </p:nvCxnSpPr>
        <p:spPr bwMode="auto">
          <a:xfrm>
            <a:off x="0" y="47974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7662" name="Прямая соединительная линия 22531"/>
          <p:cNvCxnSpPr>
            <a:cxnSpLocks noChangeShapeType="1"/>
          </p:cNvCxnSpPr>
          <p:nvPr/>
        </p:nvCxnSpPr>
        <p:spPr bwMode="auto">
          <a:xfrm>
            <a:off x="0" y="56610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663" name="Прямоугольник 22534"/>
          <p:cNvSpPr>
            <a:spLocks noChangeArrowheads="1"/>
          </p:cNvSpPr>
          <p:nvPr/>
        </p:nvSpPr>
        <p:spPr bwMode="auto">
          <a:xfrm>
            <a:off x="2071688" y="0"/>
            <a:ext cx="63166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ANSWER THE QUESTIONS!</a:t>
            </a:r>
            <a:endParaRPr lang="ru-RU" sz="44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7664" name="Прямоугольник 22535"/>
          <p:cNvSpPr>
            <a:spLocks noChangeArrowheads="1"/>
          </p:cNvSpPr>
          <p:nvPr/>
        </p:nvSpPr>
        <p:spPr bwMode="auto">
          <a:xfrm>
            <a:off x="0" y="785813"/>
            <a:ext cx="33575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How many provinces has Canada got?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4116" name="Прямоугольник 22536"/>
          <p:cNvSpPr>
            <a:spLocks noChangeArrowheads="1"/>
          </p:cNvSpPr>
          <p:nvPr/>
        </p:nvSpPr>
        <p:spPr bwMode="auto">
          <a:xfrm>
            <a:off x="3419475" y="857250"/>
            <a:ext cx="5081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10 provinces and 2 territories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3">
                    <a:lumMod val="50000"/>
                  </a:schemeClr>
                </a:solidFill>
              </a:rPr>
              <a:t>Sing the song!</a:t>
            </a:r>
            <a:endParaRPr lang="ru-RU" sz="5000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b="1" i="1" dirty="0" smtClean="0">
                <a:solidFill>
                  <a:schemeClr val="accent5">
                    <a:lumMod val="50000"/>
                  </a:schemeClr>
                </a:solidFill>
              </a:rPr>
              <a:t>MY COUNTRY IS CALLED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000" b="1" i="1" dirty="0" smtClean="0">
                <a:solidFill>
                  <a:schemeClr val="accent5">
                    <a:lumMod val="50000"/>
                  </a:schemeClr>
                </a:solidFill>
              </a:rPr>
              <a:t>                 </a:t>
            </a:r>
            <a:r>
              <a:rPr lang="en-US" sz="6600" b="1" i="1" dirty="0" smtClean="0">
                <a:solidFill>
                  <a:schemeClr val="accent5">
                    <a:lumMod val="50000"/>
                  </a:schemeClr>
                </a:solidFill>
              </a:rPr>
              <a:t>CANADA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400" b="1" i="1" dirty="0" smtClean="0">
                <a:solidFill>
                  <a:schemeClr val="accent5">
                    <a:lumMod val="50000"/>
                  </a:schemeClr>
                </a:solidFill>
              </a:rPr>
              <a:t>BUT  I  CALL  IT  –  HOME!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000" b="1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tx2">
                    <a:lumMod val="75000"/>
                  </a:schemeClr>
                </a:solidFill>
              </a:rPr>
              <a:t>MAP OF CANADA</a:t>
            </a:r>
            <a:endParaRPr lang="ru-RU" sz="5000" b="1" i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000125" y="1214438"/>
            <a:ext cx="7215188" cy="5643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14688" y="1628775"/>
            <a:ext cx="73787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  27 MILLION PEOPLE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 THE INUIT – ESKIMOS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 ENGLISH, FRENCH</a:t>
            </a:r>
          </a:p>
          <a:p>
            <a:pPr fontAlgn="auto">
              <a:lnSpc>
                <a:spcPct val="200000"/>
              </a:lnSpc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         OTTAWA</a:t>
            </a:r>
            <a:endParaRPr lang="en-US" sz="2800" dirty="0">
              <a:solidFill>
                <a:schemeClr val="accent4">
                  <a:lumMod val="75000"/>
                </a:schemeClr>
              </a:solidFill>
              <a:latin typeface="Arial Black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TORONTO,MONTREAL,QUEBEC,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VANCOUVER, CALGARY,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WINNIPEG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  <a:latin typeface="Arial Black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  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 Black" charset="0"/>
                <a:cs typeface="+mn-cs"/>
              </a:rPr>
              <a:t>THE BRITISH QUEEN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Arial Black" charset="0"/>
                <a:cs typeface="+mn-cs"/>
              </a:rPr>
              <a:t>  </a:t>
            </a:r>
            <a:endParaRPr lang="ru-RU" sz="3200" dirty="0">
              <a:solidFill>
                <a:schemeClr val="bg1"/>
              </a:solidFill>
              <a:latin typeface="Arial Black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5123" name="TextBox 10"/>
          <p:cNvSpPr txBox="1">
            <a:spLocks noChangeArrowheads="1"/>
          </p:cNvSpPr>
          <p:nvPr/>
        </p:nvSpPr>
        <p:spPr bwMode="auto">
          <a:xfrm>
            <a:off x="15875" y="1628775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POPULATION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124" name="Прямоугольник 11"/>
          <p:cNvSpPr>
            <a:spLocks noChangeArrowheads="1"/>
          </p:cNvSpPr>
          <p:nvPr/>
        </p:nvSpPr>
        <p:spPr bwMode="auto">
          <a:xfrm>
            <a:off x="0" y="2349500"/>
            <a:ext cx="328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ORIGINS OF THE PEOPLE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125" name="TextBox 12"/>
          <p:cNvSpPr txBox="1">
            <a:spLocks noChangeArrowheads="1"/>
          </p:cNvSpPr>
          <p:nvPr/>
        </p:nvSpPr>
        <p:spPr bwMode="auto">
          <a:xfrm>
            <a:off x="1905000" y="4362450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5126" name="TextBox 13"/>
          <p:cNvSpPr txBox="1">
            <a:spLocks noChangeArrowheads="1"/>
          </p:cNvSpPr>
          <p:nvPr/>
        </p:nvSpPr>
        <p:spPr bwMode="auto">
          <a:xfrm>
            <a:off x="0" y="2997200"/>
            <a:ext cx="3143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LANGUAGES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127" name="Прямоугольник 14"/>
          <p:cNvSpPr>
            <a:spLocks noChangeArrowheads="1"/>
          </p:cNvSpPr>
          <p:nvPr/>
        </p:nvSpPr>
        <p:spPr bwMode="auto">
          <a:xfrm>
            <a:off x="0" y="3860800"/>
            <a:ext cx="327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CAPITAL CITY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128" name="Прямоугольник 15"/>
          <p:cNvSpPr>
            <a:spLocks noChangeArrowheads="1"/>
          </p:cNvSpPr>
          <p:nvPr/>
        </p:nvSpPr>
        <p:spPr bwMode="auto">
          <a:xfrm>
            <a:off x="0" y="494188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THE LARGEST CITIES</a:t>
            </a:r>
            <a:endParaRPr lang="ru-RU" sz="2400">
              <a:latin typeface="Calibri" pitchFamily="34" charset="0"/>
            </a:endParaRPr>
          </a:p>
        </p:txBody>
      </p:sp>
      <p:sp>
        <p:nvSpPr>
          <p:cNvPr id="5129" name="Прямоугольник 16"/>
          <p:cNvSpPr>
            <a:spLocks noChangeArrowheads="1"/>
          </p:cNvSpPr>
          <p:nvPr/>
        </p:nvSpPr>
        <p:spPr bwMode="auto">
          <a:xfrm>
            <a:off x="0" y="5732463"/>
            <a:ext cx="3324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HEAD OF STATE</a:t>
            </a:r>
            <a:endParaRPr lang="ru-RU" sz="2400">
              <a:latin typeface="Calibri" pitchFamily="34" charset="0"/>
            </a:endParaRPr>
          </a:p>
        </p:txBody>
      </p:sp>
      <p:cxnSp>
        <p:nvCxnSpPr>
          <p:cNvPr id="5130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3357563" y="765175"/>
            <a:ext cx="0" cy="60928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1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0" y="22050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2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0" y="76517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3" name="Прямая соединительная линия 27"/>
          <p:cNvCxnSpPr>
            <a:cxnSpLocks noChangeShapeType="1"/>
          </p:cNvCxnSpPr>
          <p:nvPr/>
        </p:nvCxnSpPr>
        <p:spPr bwMode="auto">
          <a:xfrm>
            <a:off x="0" y="15573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4" name="Прямая соединительная линия 29"/>
          <p:cNvCxnSpPr>
            <a:cxnSpLocks noChangeShapeType="1"/>
          </p:cNvCxnSpPr>
          <p:nvPr/>
        </p:nvCxnSpPr>
        <p:spPr bwMode="auto">
          <a:xfrm>
            <a:off x="0" y="292417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5" name="Прямая соединительная линия 22527"/>
          <p:cNvCxnSpPr>
            <a:cxnSpLocks noChangeShapeType="1"/>
          </p:cNvCxnSpPr>
          <p:nvPr/>
        </p:nvCxnSpPr>
        <p:spPr bwMode="auto">
          <a:xfrm>
            <a:off x="0" y="3716338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6" name="Прямая соединительная линия 22529"/>
          <p:cNvCxnSpPr>
            <a:cxnSpLocks noChangeShapeType="1"/>
          </p:cNvCxnSpPr>
          <p:nvPr/>
        </p:nvCxnSpPr>
        <p:spPr bwMode="auto">
          <a:xfrm>
            <a:off x="1071563" y="4786313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137" name="Прямая соединительная линия 22531"/>
          <p:cNvCxnSpPr>
            <a:cxnSpLocks noChangeShapeType="1"/>
          </p:cNvCxnSpPr>
          <p:nvPr/>
        </p:nvCxnSpPr>
        <p:spPr bwMode="auto">
          <a:xfrm>
            <a:off x="0" y="5661025"/>
            <a:ext cx="9144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138" name="Прямоугольник 22534"/>
          <p:cNvSpPr>
            <a:spLocks noChangeArrowheads="1"/>
          </p:cNvSpPr>
          <p:nvPr/>
        </p:nvSpPr>
        <p:spPr bwMode="auto">
          <a:xfrm>
            <a:off x="2071688" y="0"/>
            <a:ext cx="63166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Calibri" pitchFamily="34" charset="0"/>
              </a:rPr>
              <a:t>C A N A D A</a:t>
            </a:r>
            <a:endParaRPr lang="ru-RU" sz="4400" b="1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139" name="Прямоугольник 22535"/>
          <p:cNvSpPr>
            <a:spLocks noChangeArrowheads="1"/>
          </p:cNvSpPr>
          <p:nvPr/>
        </p:nvSpPr>
        <p:spPr bwMode="auto">
          <a:xfrm>
            <a:off x="214313" y="981075"/>
            <a:ext cx="1609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AREA      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4116" name="Прямоугольник 22536"/>
          <p:cNvSpPr>
            <a:spLocks noChangeArrowheads="1"/>
          </p:cNvSpPr>
          <p:nvPr/>
        </p:nvSpPr>
        <p:spPr bwMode="auto">
          <a:xfrm>
            <a:off x="3419475" y="981075"/>
            <a:ext cx="5081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             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9,976,185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CANADIAN   NUTURE</a:t>
            </a:r>
            <a:b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Lakes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60513" y="1600200"/>
            <a:ext cx="60229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LAKE ONTARIO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ROCKY MOUNTAINS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162050" y="1600200"/>
            <a:ext cx="68199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THE NIAGARA FALLS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214313" y="1357313"/>
            <a:ext cx="4000500" cy="5357812"/>
          </a:xfrm>
          <a:noFill/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50" y="1357313"/>
            <a:ext cx="450056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i="1" dirty="0" smtClean="0">
                <a:solidFill>
                  <a:schemeClr val="accent2">
                    <a:lumMod val="75000"/>
                  </a:schemeClr>
                </a:solidFill>
              </a:rPr>
              <a:t>SEA OTTERS </a:t>
            </a:r>
            <a:endParaRPr lang="ru-RU" sz="5000" b="1" i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785813" y="1500188"/>
            <a:ext cx="7429500" cy="4857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182</Words>
  <Application>Microsoft Office PowerPoint</Application>
  <PresentationFormat>Экран (4:3)</PresentationFormat>
  <Paragraphs>62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Arial Black</vt:lpstr>
      <vt:lpstr>Wingdings</vt:lpstr>
      <vt:lpstr>Тема Office</vt:lpstr>
      <vt:lpstr>C  A N A D A </vt:lpstr>
      <vt:lpstr>THE NATIONAL FLAG OF CANADA</vt:lpstr>
      <vt:lpstr>MAP OF CANADA</vt:lpstr>
      <vt:lpstr>Слайд 4</vt:lpstr>
      <vt:lpstr>CANADIAN   NUTURE Lakes</vt:lpstr>
      <vt:lpstr>LAKE ONTARIO</vt:lpstr>
      <vt:lpstr>ROCKY MOUNTAINS</vt:lpstr>
      <vt:lpstr>THE NIAGARA FALLS</vt:lpstr>
      <vt:lpstr>SEA OTTERS </vt:lpstr>
      <vt:lpstr>SEALS</vt:lpstr>
      <vt:lpstr>ONTARIO</vt:lpstr>
      <vt:lpstr>OTTAWA – CAPITAL CITY </vt:lpstr>
      <vt:lpstr>OTTAWA – CAPITAL CITY </vt:lpstr>
      <vt:lpstr>TORONTO </vt:lpstr>
      <vt:lpstr>TORONTO</vt:lpstr>
      <vt:lpstr>QUEBEC</vt:lpstr>
      <vt:lpstr>QUEBEC  CITY</vt:lpstr>
      <vt:lpstr>MONTREAL</vt:lpstr>
      <vt:lpstr>ALBERTA</vt:lpstr>
      <vt:lpstr>CALGARY</vt:lpstr>
      <vt:lpstr>BRITISH COLUMBIA</vt:lpstr>
      <vt:lpstr>VANCOUVER</vt:lpstr>
      <vt:lpstr>VANCOUVER</vt:lpstr>
      <vt:lpstr>MANITOBA</vt:lpstr>
      <vt:lpstr>WINNIPEG</vt:lpstr>
      <vt:lpstr>Слайд 26</vt:lpstr>
      <vt:lpstr>Sing the song!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  A N A D A</dc:title>
  <dc:creator>Dimon</dc:creator>
  <cp:lastModifiedBy>Дарёна</cp:lastModifiedBy>
  <cp:revision>19</cp:revision>
  <dcterms:created xsi:type="dcterms:W3CDTF">2011-11-05T10:01:23Z</dcterms:created>
  <dcterms:modified xsi:type="dcterms:W3CDTF">2012-01-14T19:14:40Z</dcterms:modified>
</cp:coreProperties>
</file>