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77" r:id="rId5"/>
    <p:sldId id="276" r:id="rId6"/>
    <p:sldId id="272" r:id="rId7"/>
    <p:sldId id="275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9B5C-48AC-425D-87BD-074781A1ED5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6320-A673-4AD8-B7E8-8940726B2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Заседание Совета Учёных </a:t>
            </a:r>
            <a:r>
              <a:rPr lang="ru-RU" sz="2400" smtClean="0">
                <a:solidFill>
                  <a:srgbClr val="FF0000"/>
                </a:solidFill>
              </a:rPr>
              <a:t/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Ж</a:t>
            </a:r>
            <a:r>
              <a:rPr lang="ru-RU" sz="2400" dirty="0" smtClean="0">
                <a:solidFill>
                  <a:srgbClr val="002060"/>
                </a:solidFill>
              </a:rPr>
              <a:t>. Верн. «Таинственный остров»</a:t>
            </a:r>
            <a:endParaRPr lang="ru-RU" sz="2400" dirty="0"/>
          </a:p>
        </p:txBody>
      </p:sp>
      <p:pic>
        <p:nvPicPr>
          <p:cNvPr id="4" name="Содержимое 3" descr="IMG_1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196752"/>
            <a:ext cx="7344816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Всё готово для работы физиков</a:t>
            </a:r>
            <a:endParaRPr lang="ru-RU" sz="2400" dirty="0"/>
          </a:p>
        </p:txBody>
      </p:sp>
      <p:pic>
        <p:nvPicPr>
          <p:cNvPr id="5" name="Содержимое 4" descr="IMG_1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038600" cy="3028950"/>
          </a:xfrm>
        </p:spPr>
      </p:pic>
      <p:pic>
        <p:nvPicPr>
          <p:cNvPr id="6" name="Содержимое 5" descr="IMG_1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4038600" cy="3028950"/>
          </a:xfrm>
        </p:spPr>
      </p:pic>
      <p:pic>
        <p:nvPicPr>
          <p:cNvPr id="7" name="Содержимое 4" descr="IMG_1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038600" cy="3028950"/>
          </a:xfrm>
          <a:prstGeom prst="rect">
            <a:avLst/>
          </a:prstGeom>
        </p:spPr>
      </p:pic>
      <p:pic>
        <p:nvPicPr>
          <p:cNvPr id="8" name="Содержимое 5" descr="IMG_1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6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56917" cy="6192688"/>
          </a:xfrm>
        </p:spPr>
      </p:pic>
      <p:pic>
        <p:nvPicPr>
          <p:cNvPr id="6" name="Содержимое 5" descr="IMG_16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892480" cy="6669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46883" cy="5210162"/>
          </a:xfrm>
        </p:spPr>
      </p:pic>
      <p:pic>
        <p:nvPicPr>
          <p:cNvPr id="6" name="Содержимое 5" descr="IMG_16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51786" y="1988840"/>
            <a:ext cx="6492213" cy="48691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7" descr="IMG_16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258636"/>
            <a:ext cx="4799152" cy="3599364"/>
          </a:xfrm>
        </p:spPr>
      </p:pic>
      <p:pic>
        <p:nvPicPr>
          <p:cNvPr id="6" name="Содержимое 5" descr="IMG_16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1" y="0"/>
            <a:ext cx="4968551" cy="3726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16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1432" y="3023574"/>
            <a:ext cx="5112568" cy="3834426"/>
          </a:xfrm>
        </p:spPr>
      </p:pic>
      <p:pic>
        <p:nvPicPr>
          <p:cNvPr id="10" name="Содержимое 4" descr="IMG_16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IMG_1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80" cy="612826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020272" y="3429000"/>
            <a:ext cx="1666528" cy="26971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Слово эксперта</a:t>
            </a:r>
            <a:endParaRPr lang="ru-RU" sz="2800" dirty="0"/>
          </a:p>
        </p:txBody>
      </p:sp>
      <p:pic>
        <p:nvPicPr>
          <p:cNvPr id="4" name="Содержимое 3" descr="IMG_1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912767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Заседание Совета Учёных  Ж. Верн. «Таинственный остров»</vt:lpstr>
      <vt:lpstr>Всё готово для работы физиков</vt:lpstr>
      <vt:lpstr>Слайд 3</vt:lpstr>
      <vt:lpstr>Слайд 4</vt:lpstr>
      <vt:lpstr>Слайд 5</vt:lpstr>
      <vt:lpstr>Слайд 6</vt:lpstr>
      <vt:lpstr>Слайд 7</vt:lpstr>
      <vt:lpstr>Слово эксперта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Совета Учёных  от 10.02.2011. Ж. Верн. «Таинственный остров» </dc:title>
  <dc:creator>Ирина</dc:creator>
  <cp:lastModifiedBy>Ирина</cp:lastModifiedBy>
  <cp:revision>40</cp:revision>
  <dcterms:created xsi:type="dcterms:W3CDTF">2011-02-15T19:27:52Z</dcterms:created>
  <dcterms:modified xsi:type="dcterms:W3CDTF">2011-11-06T16:48:20Z</dcterms:modified>
</cp:coreProperties>
</file>