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98" autoAdjust="0"/>
  </p:normalViewPr>
  <p:slideViewPr>
    <p:cSldViewPr>
      <p:cViewPr varScale="1">
        <p:scale>
          <a:sx n="82" d="100"/>
          <a:sy n="82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42919-B6D6-4676-AA0C-210C91D4CB61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8C2B1-3877-4C34-829C-23862E7747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углерод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8C2B1-3877-4C34-829C-23862E77472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известняк, мел, селитра, пирит. уголь, железная руда и стеарин (кислота).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8C2B1-3877-4C34-829C-23862E77472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известняк, мел, селитра, пирит. </a:t>
            </a:r>
            <a:r>
              <a:rPr lang="ru-RU" smtClean="0"/>
              <a:t>уголь, железная руда и стеарин (кислота).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8C2B1-3877-4C34-829C-23862E77472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97C21D-EC9A-42BF-9BDF-F168A810309B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6A2BAF-5435-4D53-AC42-0BDF92D5F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628800"/>
            <a:ext cx="5164088" cy="103026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7200" i="1" dirty="0" smtClean="0"/>
              <a:t>Химики.</a:t>
            </a:r>
            <a:endParaRPr lang="ru-RU" sz="7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869160"/>
            <a:ext cx="6400800" cy="1988840"/>
          </a:xfrm>
        </p:spPr>
        <p:txBody>
          <a:bodyPr>
            <a:normAutofit/>
          </a:bodyPr>
          <a:lstStyle/>
          <a:p>
            <a:pPr algn="ctr"/>
            <a:endParaRPr lang="ru-RU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Уголь </a:t>
            </a:r>
            <a:endParaRPr lang="ru-RU" sz="4800" b="1" i="1" dirty="0"/>
          </a:p>
        </p:txBody>
      </p:sp>
      <p:pic>
        <p:nvPicPr>
          <p:cNvPr id="4" name="Содержимое 3" descr="угол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556791"/>
            <a:ext cx="6192688" cy="412116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Железная руда</a:t>
            </a:r>
            <a:endParaRPr lang="ru-RU" sz="4800" b="1" i="1" dirty="0"/>
          </a:p>
        </p:txBody>
      </p:sp>
      <p:pic>
        <p:nvPicPr>
          <p:cNvPr id="4" name="Содержимое 3" descr="железная руд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700808"/>
            <a:ext cx="4796548" cy="446345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smtClean="0"/>
              <a:t>Кислота стеарин</a:t>
            </a:r>
            <a:endParaRPr lang="ru-RU" sz="4800" b="1" i="1" dirty="0"/>
          </a:p>
        </p:txBody>
      </p:sp>
      <p:pic>
        <p:nvPicPr>
          <p:cNvPr id="4" name="Содержимое 3" descr="кислота стеарин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483768" y="1628800"/>
            <a:ext cx="3604989" cy="44475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4800" b="1" i="1" dirty="0" smtClean="0"/>
              <a:t>Сера.</a:t>
            </a:r>
            <a:r>
              <a:rPr lang="en-US" sz="4800" b="1" i="1" dirty="0" smtClean="0"/>
              <a:t>                               </a:t>
            </a:r>
            <a:r>
              <a:rPr lang="ru-RU" sz="4800" b="1" i="1" dirty="0" smtClean="0"/>
              <a:t> 16</a:t>
            </a:r>
            <a:r>
              <a:rPr lang="en-US" sz="4800" b="1" i="1" dirty="0" smtClean="0"/>
              <a:t>S</a:t>
            </a:r>
            <a:endParaRPr lang="ru-RU" sz="4800" b="1" i="1" dirty="0"/>
          </a:p>
        </p:txBody>
      </p:sp>
      <p:pic>
        <p:nvPicPr>
          <p:cNvPr id="4" name="Содержимое 3" descr="сер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6644193" cy="43924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i="1" dirty="0" smtClean="0"/>
              <a:t>Железо. </a:t>
            </a:r>
            <a:r>
              <a:rPr lang="en-US" sz="4800" b="1" i="1" dirty="0" smtClean="0"/>
              <a:t>                 </a:t>
            </a:r>
            <a:r>
              <a:rPr lang="ru-RU" sz="4800" b="1" i="1" dirty="0" smtClean="0"/>
              <a:t>  </a:t>
            </a:r>
            <a:r>
              <a:rPr lang="en-US" sz="4800" b="1" i="1" dirty="0" smtClean="0"/>
              <a:t>     </a:t>
            </a:r>
            <a:r>
              <a:rPr lang="ru-RU" sz="4800" b="1" i="1" dirty="0" smtClean="0"/>
              <a:t>26</a:t>
            </a:r>
            <a:r>
              <a:rPr lang="en-US" sz="4800" b="1" i="1" dirty="0" smtClean="0"/>
              <a:t>Fe</a:t>
            </a:r>
            <a:endParaRPr lang="ru-RU" sz="4800" b="1" i="1" dirty="0"/>
          </a:p>
        </p:txBody>
      </p:sp>
      <p:pic>
        <p:nvPicPr>
          <p:cNvPr id="4" name="Содержимое 3" descr="желез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00808"/>
            <a:ext cx="7056205" cy="43924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204864"/>
            <a:ext cx="4104456" cy="1143000"/>
          </a:xfrm>
        </p:spPr>
        <p:txBody>
          <a:bodyPr/>
          <a:lstStyle/>
          <a:p>
            <a:pPr algn="ctr"/>
            <a:r>
              <a:rPr lang="ru-RU" sz="4800" b="1" i="1" dirty="0" smtClean="0"/>
              <a:t>Сталь.</a:t>
            </a:r>
            <a:endParaRPr lang="ru-RU" sz="4800" b="1" i="1" dirty="0"/>
          </a:p>
        </p:txBody>
      </p:sp>
      <p:pic>
        <p:nvPicPr>
          <p:cNvPr id="1026" name="Picture 2" descr="F:\5 класс всё\фото\углеро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4067944" cy="215579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F:\5 класс всё\фото\желез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3923928" cy="244223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2483768" y="2636912"/>
            <a:ext cx="72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+</a:t>
            </a:r>
            <a:endParaRPr lang="ru-RU" sz="7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2276872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dirty="0" smtClean="0"/>
              <a:t>=</a:t>
            </a:r>
            <a:endParaRPr lang="ru-RU" sz="9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2564904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железо</a:t>
            </a:r>
            <a:endParaRPr lang="ru-RU" sz="28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6093296"/>
            <a:ext cx="1728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углерод</a:t>
            </a:r>
            <a:endParaRPr lang="ru-RU" sz="28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Нитроглицерин.</a:t>
            </a:r>
            <a:endParaRPr lang="ru-RU" sz="4800" b="1" i="1" dirty="0"/>
          </a:p>
        </p:txBody>
      </p:sp>
      <p:pic>
        <p:nvPicPr>
          <p:cNvPr id="5" name="Содержимое 4" descr="нитроглицерин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4464496" cy="426607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 известняк</a:t>
            </a:r>
            <a:endParaRPr lang="ru-RU" sz="4800" b="1" i="1" dirty="0"/>
          </a:p>
        </p:txBody>
      </p:sp>
      <p:pic>
        <p:nvPicPr>
          <p:cNvPr id="4" name="Содержимое 3" descr="извесняк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556792"/>
            <a:ext cx="5363629" cy="440846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Мел </a:t>
            </a:r>
            <a:endParaRPr lang="ru-RU" sz="4000" b="1" i="1" dirty="0"/>
          </a:p>
        </p:txBody>
      </p:sp>
      <p:pic>
        <p:nvPicPr>
          <p:cNvPr id="4" name="Содержимое 3" descr="мел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772816"/>
            <a:ext cx="5498792" cy="432048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Селитра </a:t>
            </a:r>
            <a:endParaRPr lang="ru-RU" sz="4800" b="1" i="1" dirty="0"/>
          </a:p>
        </p:txBody>
      </p:sp>
      <p:pic>
        <p:nvPicPr>
          <p:cNvPr id="4" name="Содержимое 3" descr="селитр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010484" cy="46519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Пирит </a:t>
            </a:r>
            <a:endParaRPr lang="ru-RU" sz="4800" b="1" i="1" dirty="0"/>
          </a:p>
        </p:txBody>
      </p:sp>
      <p:pic>
        <p:nvPicPr>
          <p:cNvPr id="4" name="Содержимое 3" descr="пири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340768"/>
            <a:ext cx="4091058" cy="529198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</TotalTime>
  <Words>68</Words>
  <Application>Microsoft Office PowerPoint</Application>
  <PresentationFormat>Экран (4:3)</PresentationFormat>
  <Paragraphs>22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Химики.</vt:lpstr>
      <vt:lpstr>Сера.                                16S</vt:lpstr>
      <vt:lpstr>Железо.                         26Fe</vt:lpstr>
      <vt:lpstr>Сталь.</vt:lpstr>
      <vt:lpstr>Нитроглицерин.</vt:lpstr>
      <vt:lpstr> известняк</vt:lpstr>
      <vt:lpstr>Мел </vt:lpstr>
      <vt:lpstr>Селитра </vt:lpstr>
      <vt:lpstr>Пирит </vt:lpstr>
      <vt:lpstr>Уголь </vt:lpstr>
      <vt:lpstr>Железная руда</vt:lpstr>
      <vt:lpstr>Кислота стеарин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Химики.</dc:title>
  <dc:creator>SVETIK</dc:creator>
  <cp:lastModifiedBy>Ирина</cp:lastModifiedBy>
  <cp:revision>7</cp:revision>
  <dcterms:created xsi:type="dcterms:W3CDTF">2011-02-02T11:43:29Z</dcterms:created>
  <dcterms:modified xsi:type="dcterms:W3CDTF">2011-11-06T16:49:23Z</dcterms:modified>
</cp:coreProperties>
</file>