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3" r:id="rId4"/>
    <p:sldId id="267" r:id="rId5"/>
    <p:sldId id="268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3" autoAdjust="0"/>
  </p:normalViewPr>
  <p:slideViewPr>
    <p:cSldViewPr>
      <p:cViewPr varScale="1">
        <p:scale>
          <a:sx n="82" d="100"/>
          <a:sy n="82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CDCE-088D-4FBD-A82A-80054FE7D4EE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11F0-D8F2-4353-A87F-97346A837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CDCE-088D-4FBD-A82A-80054FE7D4EE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11F0-D8F2-4353-A87F-97346A837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CDCE-088D-4FBD-A82A-80054FE7D4EE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11F0-D8F2-4353-A87F-97346A837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CDCE-088D-4FBD-A82A-80054FE7D4EE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11F0-D8F2-4353-A87F-97346A837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CDCE-088D-4FBD-A82A-80054FE7D4EE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11F0-D8F2-4353-A87F-97346A837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CDCE-088D-4FBD-A82A-80054FE7D4EE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11F0-D8F2-4353-A87F-97346A837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CDCE-088D-4FBD-A82A-80054FE7D4EE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11F0-D8F2-4353-A87F-97346A837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CDCE-088D-4FBD-A82A-80054FE7D4EE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11F0-D8F2-4353-A87F-97346A837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CDCE-088D-4FBD-A82A-80054FE7D4EE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11F0-D8F2-4353-A87F-97346A837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CDCE-088D-4FBD-A82A-80054FE7D4EE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11F0-D8F2-4353-A87F-97346A837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CDCE-088D-4FBD-A82A-80054FE7D4EE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11F0-D8F2-4353-A87F-97346A837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CDCE-088D-4FBD-A82A-80054FE7D4EE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11F0-D8F2-4353-A87F-97346A837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3100" dirty="0" err="1" smtClean="0">
                <a:solidFill>
                  <a:srgbClr val="FF0000"/>
                </a:solidFill>
              </a:rPr>
              <a:t>Жюль</a:t>
            </a:r>
            <a:r>
              <a:rPr lang="ru-RU" sz="3100" dirty="0" smtClean="0">
                <a:solidFill>
                  <a:srgbClr val="FF0000"/>
                </a:solidFill>
              </a:rPr>
              <a:t> Габриель Верн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(8 февраля 1828 года- 24 марта 1905 года)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8" name="Содержимое 7" descr="s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838074" cy="5517232"/>
          </a:xfrm>
        </p:spPr>
      </p:pic>
      <p:pic>
        <p:nvPicPr>
          <p:cNvPr id="7" name="Содержимое 4" descr="1283616939190082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3672408" cy="51213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Александр Дюма-отец                                               город Амьен</a:t>
            </a:r>
            <a:endParaRPr lang="ru-RU" sz="1800" dirty="0"/>
          </a:p>
        </p:txBody>
      </p:sp>
      <p:pic>
        <p:nvPicPr>
          <p:cNvPr id="5" name="Содержимое 4" descr="d0d227f719f0c2fde2bb820c508966555bd1e9487879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21595"/>
            <a:ext cx="3599830" cy="5303749"/>
          </a:xfrm>
        </p:spPr>
      </p:pic>
      <p:pic>
        <p:nvPicPr>
          <p:cNvPr id="6" name="Содержимое 5" descr="I05XX0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844824"/>
            <a:ext cx="4536504" cy="43204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Памятник  Ж. Верну в порту  г.Нант                                      Музей Ж.Верна в Нанте</a:t>
            </a:r>
            <a:endParaRPr lang="ru-RU" sz="1800" dirty="0"/>
          </a:p>
        </p:txBody>
      </p:sp>
      <p:pic>
        <p:nvPicPr>
          <p:cNvPr id="5" name="Содержимое 4" descr="Jules_Verne_enfa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922216" cy="5616624"/>
          </a:xfrm>
        </p:spPr>
      </p:pic>
      <p:pic>
        <p:nvPicPr>
          <p:cNvPr id="6" name="Содержимое 5" descr="800px-Musee_Jules_Vernes_-_Butte_Saint-Anne_-_Nant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4316288" cy="39648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За всю жизнь </a:t>
            </a:r>
            <a:r>
              <a:rPr lang="ru-RU" dirty="0" err="1" smtClean="0"/>
              <a:t>Жюль</a:t>
            </a:r>
            <a:r>
              <a:rPr lang="ru-RU" dirty="0" smtClean="0"/>
              <a:t> Верн написал около </a:t>
            </a:r>
            <a:r>
              <a:rPr lang="ru-RU" b="1" dirty="0" smtClean="0"/>
              <a:t>70 научно-фантастических романов, </a:t>
            </a:r>
            <a:r>
              <a:rPr lang="ru-RU" dirty="0" smtClean="0"/>
              <a:t>среди которых «С Земли на Луну» (1865), «Дети капитана Гранта» (1867 – 1868), «Вокруг Луны» (1869), «20000 лье под водой» (1869 – 1870), «Вокруг света в 80 дней» (1872), «Таинственный остров» (1875), «Пятнадцатилетний капитан» (1878), «500 миллионов Бегумы» (1879), «В XXIX веке. Один день американского журналиста в 2889 году» (рассказ, 1889), «Плавучий остров» (1895), «Равнение на знамя» (1896), «Властелин мира» (1904). </a:t>
            </a:r>
          </a:p>
          <a:p>
            <a:r>
              <a:rPr lang="ru-RU" dirty="0" smtClean="0"/>
              <a:t>  Кроме романов, </a:t>
            </a:r>
            <a:r>
              <a:rPr lang="ru-RU" dirty="0" err="1" smtClean="0"/>
              <a:t>Жюль</a:t>
            </a:r>
            <a:r>
              <a:rPr lang="ru-RU" dirty="0" smtClean="0"/>
              <a:t> Верн принимает </a:t>
            </a:r>
            <a:r>
              <a:rPr lang="ru-RU" b="1" dirty="0" smtClean="0"/>
              <a:t>участие в создании атласа Франции, описывает историю географических открытий со времен Финикии до середины XIX века.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733495_normal_7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3850208" cy="5616624"/>
          </a:xfrm>
        </p:spPr>
      </p:pic>
      <p:pic>
        <p:nvPicPr>
          <p:cNvPr id="6" name="Содержимое 5" descr="34853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97386" y="2060848"/>
            <a:ext cx="5031462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9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5976664" cy="666936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163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Жюль Габриель Верн (8 февраля 1828 года- 24 марта 1905 года) </vt:lpstr>
      <vt:lpstr>Александр Дюма-отец                                               город Амьен</vt:lpstr>
      <vt:lpstr>Памятник  Ж. Верну в порту  г.Нант                                      Музей Ж.Верна в Нанте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Жюль Габриель Верн  </dc:title>
  <dc:creator>Ирина</dc:creator>
  <cp:lastModifiedBy>Ирина</cp:lastModifiedBy>
  <cp:revision>25</cp:revision>
  <dcterms:created xsi:type="dcterms:W3CDTF">2011-01-04T11:04:22Z</dcterms:created>
  <dcterms:modified xsi:type="dcterms:W3CDTF">2011-01-26T08:56:41Z</dcterms:modified>
</cp:coreProperties>
</file>