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4" r:id="rId4"/>
    <p:sldId id="269" r:id="rId5"/>
    <p:sldId id="259" r:id="rId6"/>
    <p:sldId id="270" r:id="rId7"/>
    <p:sldId id="265" r:id="rId8"/>
    <p:sldId id="262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0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2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3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1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BB3C-DEC5-4675-97F4-CC96C7E02EFF}" type="datetimeFigureOut">
              <a:rPr lang="ru-RU" smtClean="0"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B3D7-70EC-49B4-99EA-2E2A1D7B1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9"/>
            <a:ext cx="7772400" cy="3600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4000" dirty="0" smtClean="0"/>
              <a:t>2010 </a:t>
            </a:r>
            <a:r>
              <a:rPr lang="ru-RU" sz="4000" dirty="0" smtClean="0"/>
              <a:t>год – </a:t>
            </a:r>
            <a:br>
              <a:rPr lang="ru-RU" sz="4000" dirty="0" smtClean="0"/>
            </a:br>
            <a:r>
              <a:rPr lang="ru-RU" sz="4000" dirty="0" smtClean="0"/>
              <a:t>год Учителя.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2011 год – </a:t>
            </a:r>
            <a:br>
              <a:rPr lang="ru-RU" sz="4000" dirty="0" smtClean="0"/>
            </a:br>
            <a:r>
              <a:rPr lang="ru-RU" sz="4000" dirty="0" smtClean="0"/>
              <a:t>75 лет МОУ СОШ № 7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1" y="3789040"/>
            <a:ext cx="85534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72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90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3100" b="1" dirty="0" smtClean="0"/>
              <a:t>Цель</a:t>
            </a:r>
            <a:r>
              <a:rPr lang="ru-RU" sz="3100" dirty="0" smtClean="0"/>
              <a:t>:</a:t>
            </a:r>
          </a:p>
          <a:p>
            <a:pPr indent="0">
              <a:buNone/>
            </a:pPr>
            <a:r>
              <a:rPr lang="ru-RU" sz="2800" dirty="0" smtClean="0">
                <a:effectLst/>
                <a:ea typeface="Calibri"/>
                <a:cs typeface="Times New Roman"/>
              </a:rPr>
              <a:t>Изучение военного периода жизни</a:t>
            </a:r>
          </a:p>
          <a:p>
            <a:pPr indent="0">
              <a:buNone/>
            </a:pPr>
            <a:r>
              <a:rPr lang="ru-RU" sz="2800" dirty="0" smtClean="0">
                <a:effectLst/>
                <a:ea typeface="Calibri"/>
                <a:cs typeface="Times New Roman"/>
              </a:rPr>
              <a:t> Малковой Надежды Петровны.</a:t>
            </a:r>
            <a:endParaRPr lang="ru-RU" sz="2800" dirty="0">
              <a:ea typeface="Calibri"/>
              <a:cs typeface="Times New Roman"/>
            </a:endParaRPr>
          </a:p>
          <a:p>
            <a:pPr indent="0">
              <a:buNone/>
            </a:pPr>
            <a:r>
              <a:rPr lang="ru-RU" sz="3100" b="1" dirty="0" smtClean="0">
                <a:latin typeface="+mj-lt"/>
                <a:ea typeface="Calibri"/>
                <a:cs typeface="Times New Roman"/>
              </a:rPr>
              <a:t>Задачи:</a:t>
            </a:r>
            <a:endParaRPr lang="ru-RU" sz="3100" dirty="0">
              <a:latin typeface="+mj-lt"/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800" dirty="0" smtClean="0"/>
              <a:t>    1. Встретиться </a:t>
            </a:r>
            <a:r>
              <a:rPr lang="ru-RU" sz="2800" dirty="0"/>
              <a:t>с Малковой Н.П.</a:t>
            </a:r>
          </a:p>
          <a:p>
            <a:pPr marL="0" indent="0" algn="just">
              <a:buNone/>
            </a:pPr>
            <a:r>
              <a:rPr lang="ru-RU" sz="2800" dirty="0" smtClean="0"/>
              <a:t>    2. Ознакомиться </a:t>
            </a:r>
            <a:r>
              <a:rPr lang="ru-RU" sz="2800" dirty="0"/>
              <a:t>с документами домашнего архива Малковой Н.П.</a:t>
            </a:r>
          </a:p>
          <a:p>
            <a:pPr marL="0" indent="0" algn="just">
              <a:buNone/>
            </a:pPr>
            <a:r>
              <a:rPr lang="ru-RU" sz="2800" dirty="0" smtClean="0"/>
              <a:t>    3. Собрать </a:t>
            </a:r>
            <a:r>
              <a:rPr lang="ru-RU" sz="2800" dirty="0"/>
              <a:t>материал по рассказам и воспоминаниям родных и близких Малковой Н.П.</a:t>
            </a:r>
          </a:p>
          <a:p>
            <a:pPr marL="0" indent="0" algn="just">
              <a:buNone/>
            </a:pPr>
            <a:r>
              <a:rPr lang="ru-RU" sz="2800" dirty="0" smtClean="0"/>
              <a:t>    4. Систематизировать </a:t>
            </a:r>
            <a:r>
              <a:rPr lang="ru-RU" sz="2800" dirty="0"/>
              <a:t>и обобщить полученный материал.</a:t>
            </a:r>
          </a:p>
          <a:p>
            <a:pPr marL="0" indent="0" algn="just">
              <a:buNone/>
            </a:pPr>
            <a:r>
              <a:rPr lang="ru-RU" sz="2800" dirty="0" smtClean="0"/>
              <a:t>    5. Представить </a:t>
            </a:r>
            <a:r>
              <a:rPr lang="ru-RU" sz="2800" dirty="0"/>
              <a:t>собранный материал в виде заметки в газету «Знамя Победы», на тематических классных часах.</a:t>
            </a:r>
          </a:p>
          <a:p>
            <a:pPr marL="0" lvl="0" indent="0" algn="just">
              <a:buNone/>
            </a:pPr>
            <a:r>
              <a:rPr lang="ru-RU" sz="2800" dirty="0" smtClean="0"/>
              <a:t>   6. Повысить </a:t>
            </a:r>
            <a:r>
              <a:rPr lang="ru-RU" sz="2800" dirty="0"/>
              <a:t>престиж школы, профессионализм учителя.</a:t>
            </a:r>
          </a:p>
          <a:p>
            <a:pPr marL="0" indent="0" algn="just">
              <a:buNone/>
            </a:pPr>
            <a:r>
              <a:rPr lang="ru-RU" sz="2800" dirty="0" smtClean="0"/>
              <a:t>   7. Развить </a:t>
            </a:r>
            <a:r>
              <a:rPr lang="ru-RU" sz="2800" dirty="0"/>
              <a:t>творчество </a:t>
            </a:r>
            <a:r>
              <a:rPr lang="ru-RU" sz="2800" dirty="0" smtClean="0"/>
              <a:t>учащихся.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18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3960440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Результат: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  </a:t>
            </a:r>
            <a:r>
              <a:rPr lang="ru-RU" sz="2400" dirty="0" smtClean="0">
                <a:latin typeface="+mn-lt"/>
              </a:rPr>
              <a:t>Мы </a:t>
            </a:r>
            <a:r>
              <a:rPr lang="ru-RU" sz="2400" dirty="0">
                <a:latin typeface="+mn-lt"/>
              </a:rPr>
              <a:t>надеемся, что после нашей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исследовательской </a:t>
            </a:r>
            <a:r>
              <a:rPr lang="ru-RU" sz="2400" dirty="0">
                <a:latin typeface="+mn-lt"/>
              </a:rPr>
              <a:t>работы,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сверстники </a:t>
            </a:r>
            <a:r>
              <a:rPr lang="ru-RU" sz="2400" dirty="0">
                <a:latin typeface="+mn-lt"/>
              </a:rPr>
              <a:t>проникнутся уважением </a:t>
            </a:r>
            <a:r>
              <a:rPr lang="ru-RU" sz="2400" dirty="0" smtClean="0">
                <a:latin typeface="+mn-lt"/>
              </a:rPr>
              <a:t>к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историческому </a:t>
            </a:r>
            <a:r>
              <a:rPr lang="ru-RU" sz="2400" dirty="0">
                <a:latin typeface="+mn-lt"/>
              </a:rPr>
              <a:t>прошлому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на </a:t>
            </a:r>
            <a:r>
              <a:rPr lang="ru-RU" sz="2400" dirty="0">
                <a:latin typeface="+mn-lt"/>
              </a:rPr>
              <a:t>примере мужества, </a:t>
            </a:r>
            <a:r>
              <a:rPr lang="ru-RU" sz="2400" dirty="0" smtClean="0">
                <a:latin typeface="+mn-lt"/>
              </a:rPr>
              <a:t>стойкости </a:t>
            </a:r>
            <a:r>
              <a:rPr lang="ru-RU" sz="2400" dirty="0">
                <a:latin typeface="+mn-lt"/>
              </a:rPr>
              <a:t>и героизма.</a:t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   Наша </a:t>
            </a:r>
            <a:r>
              <a:rPr lang="ru-RU" sz="2400" dirty="0">
                <a:latin typeface="+mn-lt"/>
              </a:rPr>
              <a:t>заметка в газету будет являться памятью </a:t>
            </a:r>
            <a:r>
              <a:rPr lang="ru-RU" sz="2400" dirty="0" smtClean="0">
                <a:latin typeface="+mn-lt"/>
              </a:rPr>
              <a:t>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останется </a:t>
            </a:r>
            <a:r>
              <a:rPr lang="ru-RU" sz="2400" dirty="0">
                <a:latin typeface="+mn-lt"/>
              </a:rPr>
              <a:t>в сердцах людей.</a:t>
            </a:r>
            <a:br>
              <a:rPr lang="ru-RU" sz="2400" dirty="0">
                <a:latin typeface="+mn-lt"/>
              </a:rPr>
            </a:br>
            <a:endParaRPr lang="ru-RU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9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Этапы: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88632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600" dirty="0" smtClean="0"/>
              <a:t>Обсуждение проекта с классным руководителем, </a:t>
            </a: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составление    плана.</a:t>
            </a:r>
          </a:p>
          <a:p>
            <a:pPr algn="just">
              <a:buAutoNum type="arabicPeriod" startAt="2"/>
            </a:pPr>
            <a:r>
              <a:rPr lang="ru-RU" sz="1600" dirty="0" smtClean="0"/>
              <a:t>Встреча с заведующей музеем и создание творческой группы учащихся </a:t>
            </a:r>
          </a:p>
          <a:p>
            <a:pPr marL="0" indent="0" algn="just">
              <a:buNone/>
            </a:pPr>
            <a:r>
              <a:rPr lang="ru-RU" sz="1600" dirty="0" smtClean="0"/>
              <a:t> 3 «А» класса. </a:t>
            </a: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</a:t>
            </a:r>
            <a:r>
              <a:rPr lang="ru-RU" sz="1600" dirty="0" err="1" smtClean="0"/>
              <a:t>Гомзиков</a:t>
            </a:r>
            <a:r>
              <a:rPr lang="ru-RU" sz="1600" dirty="0" smtClean="0"/>
              <a:t> Вячеслав          </a:t>
            </a:r>
            <a:r>
              <a:rPr lang="ru-RU" sz="1600" dirty="0" err="1" smtClean="0"/>
              <a:t>Осипчук</a:t>
            </a:r>
            <a:r>
              <a:rPr lang="ru-RU" sz="1600" dirty="0" smtClean="0"/>
              <a:t> Ульяна</a:t>
            </a: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Ковальчук Мария             </a:t>
            </a:r>
            <a:r>
              <a:rPr lang="ru-RU" sz="1600" dirty="0" err="1" smtClean="0"/>
              <a:t>Сысолятина</a:t>
            </a:r>
            <a:r>
              <a:rPr lang="ru-RU" sz="1600" dirty="0" smtClean="0"/>
              <a:t> Марина</a:t>
            </a: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Коновалова Анна            Морозова </a:t>
            </a:r>
            <a:r>
              <a:rPr lang="ru-RU" sz="1600" dirty="0"/>
              <a:t>Юлия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</a:t>
            </a:r>
            <a:r>
              <a:rPr lang="ru-RU" sz="1600" dirty="0" err="1" smtClean="0"/>
              <a:t>Черноскутова</a:t>
            </a:r>
            <a:r>
              <a:rPr lang="ru-RU" sz="1600" dirty="0" smtClean="0"/>
              <a:t> Анастасия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3.   Встреча и беседа с Малковой Надеждой Петровной.</a:t>
            </a:r>
          </a:p>
          <a:p>
            <a:pPr marL="0" indent="0" algn="just">
              <a:buNone/>
            </a:pPr>
            <a:r>
              <a:rPr lang="ru-RU" sz="1600" dirty="0" smtClean="0"/>
              <a:t>4. Работа с документами: фотографиями, воспоминаниями, статьями из  домашнего архива.</a:t>
            </a:r>
          </a:p>
          <a:p>
            <a:pPr marL="0" indent="0" algn="just">
              <a:buNone/>
            </a:pPr>
            <a:r>
              <a:rPr lang="ru-RU" sz="1600" dirty="0" smtClean="0"/>
              <a:t>5.   Изучение письменных источников – военных документов.</a:t>
            </a:r>
          </a:p>
          <a:p>
            <a:pPr marL="0" indent="0" algn="just">
              <a:buNone/>
            </a:pPr>
            <a:r>
              <a:rPr lang="ru-RU" sz="1600" dirty="0" smtClean="0"/>
              <a:t>6.   Сбор материала о детстве и военном периоде жизни Малковой Н.П.</a:t>
            </a:r>
          </a:p>
          <a:p>
            <a:pPr marL="0" indent="0" algn="just">
              <a:buNone/>
            </a:pPr>
            <a:r>
              <a:rPr lang="ru-RU" sz="1600" dirty="0" smtClean="0"/>
              <a:t>7. Обобщение полученного материала и написание рассказов на тему:               «Учителями славится Россия», «Малкова Н.П. – труженик тыла и ветеран труда».</a:t>
            </a:r>
          </a:p>
          <a:p>
            <a:pPr marL="0" indent="0" algn="just">
              <a:buNone/>
            </a:pPr>
            <a:r>
              <a:rPr lang="ru-RU" sz="1600" dirty="0" smtClean="0"/>
              <a:t>8.   Сочинение стихотворений про Малкову Н.П.</a:t>
            </a:r>
          </a:p>
          <a:p>
            <a:pPr marL="0" indent="0" algn="just">
              <a:buNone/>
            </a:pPr>
            <a:r>
              <a:rPr lang="ru-RU" sz="1600" dirty="0" smtClean="0"/>
              <a:t>9. Опубликование заметки в газету «Знамя Победы» на тему: «Дорогой мудрости всегда ведёт нас память сквозь года».</a:t>
            </a:r>
          </a:p>
          <a:p>
            <a:pPr marL="0" indent="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58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9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Главы: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3"/>
            <a:ext cx="7848872" cy="4896544"/>
          </a:xfrm>
        </p:spPr>
        <p:txBody>
          <a:bodyPr>
            <a:normAutofit/>
          </a:bodyPr>
          <a:lstStyle/>
          <a:p>
            <a:pPr marL="342900" lvl="0" algn="l"/>
            <a:r>
              <a:rPr lang="ru-RU" sz="2600" dirty="0" smtClean="0">
                <a:solidFill>
                  <a:prstClr val="black"/>
                </a:solidFill>
              </a:rPr>
              <a:t>   Глава </a:t>
            </a:r>
            <a:r>
              <a:rPr lang="en-US" sz="2600" dirty="0">
                <a:solidFill>
                  <a:prstClr val="black"/>
                </a:solidFill>
              </a:rPr>
              <a:t>I</a:t>
            </a:r>
            <a:r>
              <a:rPr lang="ru-RU" sz="2600" dirty="0">
                <a:solidFill>
                  <a:prstClr val="black"/>
                </a:solidFill>
              </a:rPr>
              <a:t>. Малкова Надежда Петровна.</a:t>
            </a:r>
          </a:p>
          <a:p>
            <a:pPr marL="342900" lvl="0" algn="l"/>
            <a:r>
              <a:rPr lang="ru-RU" sz="2600" dirty="0">
                <a:solidFill>
                  <a:prstClr val="black"/>
                </a:solidFill>
              </a:rPr>
              <a:t>1.1 Детство и юность.</a:t>
            </a:r>
          </a:p>
          <a:p>
            <a:pPr marL="342900" lvl="0" algn="l"/>
            <a:r>
              <a:rPr lang="ru-RU" sz="2600" dirty="0">
                <a:solidFill>
                  <a:prstClr val="black"/>
                </a:solidFill>
              </a:rPr>
              <a:t>1.2. Трудные годы.</a:t>
            </a:r>
          </a:p>
          <a:p>
            <a:pPr marL="342900" lvl="0" algn="l"/>
            <a:r>
              <a:rPr lang="ru-RU" sz="2600" dirty="0">
                <a:solidFill>
                  <a:prstClr val="black"/>
                </a:solidFill>
              </a:rPr>
              <a:t>1.3. Начало педагогической деятельности.</a:t>
            </a:r>
          </a:p>
          <a:p>
            <a:pPr marL="342900" lvl="0" algn="l"/>
            <a:r>
              <a:rPr lang="ru-RU" sz="2600" dirty="0">
                <a:solidFill>
                  <a:prstClr val="black"/>
                </a:solidFill>
              </a:rPr>
              <a:t>1.4. Высокое Звание – УЧИТЕЛЬ.</a:t>
            </a:r>
          </a:p>
          <a:p>
            <a:pPr marL="342900" lvl="0"/>
            <a:r>
              <a:rPr lang="ru-RU" sz="2600" dirty="0">
                <a:solidFill>
                  <a:prstClr val="black"/>
                </a:solidFill>
              </a:rPr>
              <a:t> Глава </a:t>
            </a:r>
            <a:r>
              <a:rPr lang="en-US" sz="2600" dirty="0">
                <a:solidFill>
                  <a:prstClr val="black"/>
                </a:solidFill>
              </a:rPr>
              <a:t>II</a:t>
            </a:r>
            <a:r>
              <a:rPr lang="ru-RU" sz="2600" dirty="0">
                <a:solidFill>
                  <a:prstClr val="black"/>
                </a:solidFill>
              </a:rPr>
              <a:t>. «Дорогой мудрости всегда ведёт нас память сквозь года».</a:t>
            </a:r>
          </a:p>
          <a:p>
            <a:pPr marL="342900" lvl="0" algn="l"/>
            <a:r>
              <a:rPr lang="ru-RU" sz="2600" dirty="0">
                <a:solidFill>
                  <a:prstClr val="black"/>
                </a:solidFill>
              </a:rPr>
              <a:t>   </a:t>
            </a:r>
            <a:r>
              <a:rPr lang="ru-RU" sz="2600" dirty="0" smtClean="0">
                <a:solidFill>
                  <a:prstClr val="black"/>
                </a:solidFill>
              </a:rPr>
              <a:t>Заключение</a:t>
            </a:r>
            <a:r>
              <a:rPr lang="ru-RU" sz="2600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>
              <a:spcBef>
                <a:spcPct val="20000"/>
              </a:spcBef>
            </a:pPr>
            <a:r>
              <a:rPr lang="ru-RU" sz="26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r>
              <a:rPr lang="ru-RU" sz="26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Глава </a:t>
            </a:r>
            <a:r>
              <a:rPr lang="en-US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I</a:t>
            </a:r>
            <a:r>
              <a:rPr lang="ru-RU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. Малкова Надежда Петровна</a:t>
            </a:r>
            <a:r>
              <a:rPr lang="ru-RU" sz="26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.</a:t>
            </a:r>
            <a:br>
              <a:rPr lang="ru-RU" sz="26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1.3. Начало педагогической деятельности.</a:t>
            </a:r>
            <a:br>
              <a:rPr lang="ru-RU" sz="26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2320" y="2204864"/>
            <a:ext cx="1440160" cy="1788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На уроке</a:t>
            </a:r>
            <a:endParaRPr lang="ru-RU" sz="2800" dirty="0"/>
          </a:p>
        </p:txBody>
      </p:sp>
      <p:pic>
        <p:nvPicPr>
          <p:cNvPr id="1026" name="Picture 2" descr="C:\Documents and Settings\Admin\Рабочий стол\Моя папка\ФОТО\SAM_0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408712" cy="47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Глава </a:t>
            </a:r>
            <a:r>
              <a:rPr lang="en-US" sz="2800" dirty="0" smtClean="0">
                <a:latin typeface="+mn-lt"/>
              </a:rPr>
              <a:t>I</a:t>
            </a:r>
            <a:r>
              <a:rPr lang="ru-RU" sz="2800" dirty="0" smtClean="0">
                <a:latin typeface="+mn-lt"/>
              </a:rPr>
              <a:t>.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1.4. Высокое Звание – </a:t>
            </a:r>
            <a:r>
              <a:rPr lang="ru-RU" sz="26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УЧИТЕЛЬ.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Ордена и медали.</a:t>
            </a:r>
            <a:endParaRPr lang="ru-RU" sz="2800" dirty="0">
              <a:latin typeface="+mn-lt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5904656" cy="1116124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100" dirty="0" smtClean="0"/>
              <a:t>Золотая медаль – труженик тыла.</a:t>
            </a:r>
          </a:p>
        </p:txBody>
      </p:sp>
      <p:pic>
        <p:nvPicPr>
          <p:cNvPr id="12" name="Picture 2" descr="C:\Documents and Settings\Admin\Рабочий стол\Моя папка\Малкова Н.П\Фото Малковой Н.П\SAM_0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7524" y="1376772"/>
            <a:ext cx="24482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Моя папка\Малкова Н.П\Фото Малковой Н.П\SAM_0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3528" y="4030025"/>
            <a:ext cx="2376264" cy="23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4611869"/>
            <a:ext cx="288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Book Antiqua"/>
                <a:ea typeface="+mj-ea"/>
                <a:cs typeface="+mj-cs"/>
              </a:rPr>
              <a:t>Золотая медаль.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39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600" dirty="0" smtClean="0"/>
              <a:t>В гостях у Малковой Н.П.</a:t>
            </a:r>
            <a:endParaRPr lang="ru-RU" sz="3600" dirty="0"/>
          </a:p>
        </p:txBody>
      </p:sp>
      <p:pic>
        <p:nvPicPr>
          <p:cNvPr id="4098" name="Picture 2" descr="C:\Documents and Settings\Admin\Рабочий стол\Моя папка\ФОТО\SAM_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1"/>
            <a:ext cx="7266384" cy="50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Моя папка\ФОТО\SAM_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1349151"/>
            <a:ext cx="7266384" cy="50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Calibri"/>
                <a:ea typeface="Calibri"/>
                <a:cs typeface="Times New Roman"/>
              </a:rPr>
            </a:b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Calibri"/>
                <a:ea typeface="Calibri"/>
                <a:cs typeface="Times New Roman"/>
              </a:rPr>
            </a:b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Calibri"/>
                <a:ea typeface="Calibri"/>
                <a:cs typeface="Times New Roman"/>
              </a:rPr>
            </a:b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en-US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Calibri"/>
                <a:ea typeface="Calibri"/>
                <a:cs typeface="Times New Roman"/>
              </a:rPr>
            </a:br>
            <a:r>
              <a:rPr lang="en-US" sz="2200" dirty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>
                <a:latin typeface="Calibri"/>
                <a:ea typeface="Calibri"/>
                <a:cs typeface="Times New Roman"/>
              </a:rPr>
            </a:br>
            <a:r>
              <a:rPr lang="en-US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Calibri"/>
                <a:ea typeface="Calibri"/>
                <a:cs typeface="Times New Roman"/>
              </a:rPr>
            </a:br>
            <a:r>
              <a:rPr lang="en-US" sz="2200" dirty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>
                <a:latin typeface="Calibri"/>
                <a:ea typeface="Calibri"/>
                <a:cs typeface="Times New Roman"/>
              </a:rPr>
            </a:br>
            <a:r>
              <a:rPr lang="en-US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Calibri"/>
                <a:ea typeface="Calibri"/>
                <a:cs typeface="Times New Roman"/>
              </a:rPr>
            </a:br>
            <a:r>
              <a:rPr lang="en-US" sz="2200" dirty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>
                <a:latin typeface="Calibri"/>
                <a:ea typeface="Calibri"/>
                <a:cs typeface="Times New Roman"/>
              </a:rPr>
            </a:br>
            <a:r>
              <a:rPr lang="en-US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Calibri"/>
                <a:ea typeface="Calibri"/>
                <a:cs typeface="Times New Roman"/>
              </a:rPr>
            </a:br>
            <a:r>
              <a:rPr lang="en-US" sz="2200" dirty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>
                <a:latin typeface="Calibri"/>
                <a:ea typeface="Calibri"/>
                <a:cs typeface="Times New Roman"/>
              </a:rPr>
            </a:br>
            <a:r>
              <a:rPr lang="en-US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Calibri"/>
                <a:ea typeface="Calibri"/>
                <a:cs typeface="Times New Roman"/>
              </a:rPr>
            </a:b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Calibri"/>
                <a:ea typeface="Calibri"/>
                <a:cs typeface="Times New Roman"/>
              </a:rPr>
            </a:br>
            <a:r>
              <a:rPr lang="en-US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Заключение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2700" dirty="0">
                <a:latin typeface="Calibri"/>
                <a:ea typeface="Calibri"/>
                <a:cs typeface="Times New Roman"/>
              </a:rPr>
              <a:t/>
            </a:r>
            <a:br>
              <a:rPr lang="en-US" sz="2700" dirty="0">
                <a:latin typeface="Calibri"/>
                <a:ea typeface="Calibri"/>
                <a:cs typeface="Times New Roman"/>
              </a:rPr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2200" dirty="0" smtClean="0"/>
              <a:t>Сквозь </a:t>
            </a:r>
            <a:r>
              <a:rPr lang="ru-RU" sz="2200" dirty="0"/>
              <a:t>года остаются в нашей памяти люди, которые учат нас быть мужественными, бесстрашными, верными своей Родине. Они несут нам мудрость, жизненный опыт, знания.</a:t>
            </a:r>
            <a:br>
              <a:rPr lang="ru-RU" sz="2200" dirty="0"/>
            </a:br>
            <a:r>
              <a:rPr lang="ru-RU" sz="2200" dirty="0"/>
              <a:t>   Мы решили узнать про одного такого человека, чья память осталась в наших сердцах навсегда.</a:t>
            </a:r>
            <a:br>
              <a:rPr lang="ru-RU" sz="2200" dirty="0"/>
            </a:br>
            <a:r>
              <a:rPr lang="ru-RU" sz="2200" dirty="0"/>
              <a:t>    В начале проекта, мы поставили перед собой цель: изучение военного периода и педагогической деятельности Малковой Надежды Петровны. Хочется сказать, что мы достигли поставленной цели, так как при встрече с Малковой Надеждой Петровной и её родственниками, мы записали их воспоминания.</a:t>
            </a:r>
            <a:br>
              <a:rPr lang="ru-RU" sz="2200" dirty="0"/>
            </a:br>
            <a:r>
              <a:rPr lang="ru-RU" sz="2200" dirty="0"/>
              <a:t>   Результатом данного проекта стал собранный материал, который можно использовать для проведения классного часа, посвящённого Дню Знаний, Дню Учителя, для написания сочинений, посвящённых юбилею школы.</a:t>
            </a:r>
            <a:br>
              <a:rPr lang="ru-RU" sz="2200" dirty="0"/>
            </a:br>
            <a:r>
              <a:rPr lang="ru-RU" sz="2200" dirty="0"/>
              <a:t> 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474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316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2010 год –  год Учителя.  2011 год –  75 лет МОУ СОШ № 7.   </vt:lpstr>
      <vt:lpstr>Презентация PowerPoint</vt:lpstr>
      <vt:lpstr> Результат:    Мы надеемся, что после нашей  исследовательской работы,  сверстники проникнутся уважением к  историческому прошлому  на примере мужества, стойкости и героизма.    Наша заметка в газету будет являться памятью и  останется в сердцах людей. </vt:lpstr>
      <vt:lpstr>Этапы:</vt:lpstr>
      <vt:lpstr>Главы:</vt:lpstr>
      <vt:lpstr>   Глава I. Малкова Надежда Петровна. 1.3. Начало педагогической деятельности. </vt:lpstr>
      <vt:lpstr>Глава I. 1.4. Высокое Звание – УЧИТЕЛЬ.  Ордена и медали.</vt:lpstr>
      <vt:lpstr>  В гостях у Малковой Н.П.</vt:lpstr>
      <vt:lpstr>                     Заключение.    Сквозь года остаются в нашей памяти люди, которые учат нас быть мужественными, бесстрашными, верными своей Родине. Они несут нам мудрость, жизненный опыт, знания.    Мы решили узнать про одного такого человека, чья память осталась в наших сердцах навсегда.     В начале проекта, мы поставили перед собой цель: изучение военного периода и педагогической деятельности Малковой Надежды Петровны. Хочется сказать, что мы достигли поставленной цели, так как при встрече с Малковой Надеждой Петровной и её родственниками, мы записали их воспоминания.    Результатом данного проекта стал собранный материал, который можно использовать для проведения классного часа, посвящённого Дню Знаний, Дню Учителя, для написания сочинений, посвящённых юбилею школы.   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2010 год –  год Учителя.  2011 год –  75 лет МОУ СОШ № 7.</dc:title>
  <dc:creator>User</dc:creator>
  <cp:lastModifiedBy>User</cp:lastModifiedBy>
  <cp:revision>29</cp:revision>
  <dcterms:created xsi:type="dcterms:W3CDTF">2011-03-27T15:14:56Z</dcterms:created>
  <dcterms:modified xsi:type="dcterms:W3CDTF">2011-11-03T11:21:41Z</dcterms:modified>
</cp:coreProperties>
</file>