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9"/>
  </p:notesMasterIdLst>
  <p:sldIdLst>
    <p:sldId id="256" r:id="rId2"/>
    <p:sldId id="257" r:id="rId3"/>
    <p:sldId id="268" r:id="rId4"/>
    <p:sldId id="269" r:id="rId5"/>
    <p:sldId id="271" r:id="rId6"/>
    <p:sldId id="273" r:id="rId7"/>
    <p:sldId id="272" r:id="rId8"/>
    <p:sldId id="270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74" autoAdjust="0"/>
    <p:restoredTop sz="94660"/>
  </p:normalViewPr>
  <p:slideViewPr>
    <p:cSldViewPr>
      <p:cViewPr varScale="1">
        <p:scale>
          <a:sx n="70" d="100"/>
          <a:sy n="70" d="100"/>
        </p:scale>
        <p:origin x="-8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0E3B4C2-32F8-4BF3-82AC-D9C1A9392062}" type="datetimeFigureOut">
              <a:rPr lang="ru-RU"/>
              <a:pPr>
                <a:defRPr/>
              </a:pPr>
              <a:t>10.12.2011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AFAE148-28E1-44D1-A619-721881784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A567D9-18E1-4EC4-B373-A443A4D803BC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815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815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39864-3CC9-4AFD-867B-46139CF0D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348DF-8CDB-4CAE-9BF1-661F0A125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E9D32-E9E5-4ADD-808C-E126AC741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3DD18-F951-4A0D-A558-43359C6C2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D0620-FC7E-4C45-9627-E8D3C687D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D20E2-3BAD-4AD3-8A21-900EF97AA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2677B-F00A-466B-A02E-07C2E98E0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39847-A22F-4324-BDF1-F8DD2DBA2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A6E2B-B3C0-47C9-A430-EED8A71DE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16A10-2802-47D1-B354-F75F6A7ED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099C9-BF40-4E75-980E-567BD5161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710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0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7109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711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711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11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11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11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11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711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7120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21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22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23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24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25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712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2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2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3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D3E9F4B-59E6-48EF-B291-C934B6045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wmf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Relationship Id="rId9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2.gif"/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12" Type="http://schemas.openxmlformats.org/officeDocument/2006/relationships/image" Target="../media/image2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11" Type="http://schemas.openxmlformats.org/officeDocument/2006/relationships/image" Target="../media/image20.gif"/><Relationship Id="rId5" Type="http://schemas.openxmlformats.org/officeDocument/2006/relationships/image" Target="../media/image14.gif"/><Relationship Id="rId10" Type="http://schemas.openxmlformats.org/officeDocument/2006/relationships/image" Target="../media/image19.gif"/><Relationship Id="rId4" Type="http://schemas.openxmlformats.org/officeDocument/2006/relationships/image" Target="../media/image13.gif"/><Relationship Id="rId9" Type="http://schemas.openxmlformats.org/officeDocument/2006/relationships/image" Target="../media/image18.gif"/><Relationship Id="rId14" Type="http://schemas.openxmlformats.org/officeDocument/2006/relationships/image" Target="../media/image2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>
            <p:ph type="subTitle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7029450"/>
          </a:xfrm>
          <a:noFill/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331913" y="188913"/>
            <a:ext cx="75612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Самая красивая планета...</a:t>
            </a:r>
          </a:p>
          <a:p>
            <a:pPr eaLnBrk="0" hangingPunct="0">
              <a:defRPr/>
            </a:pPr>
            <a:endParaRPr lang="ru-RU" sz="4000"/>
          </a:p>
        </p:txBody>
      </p:sp>
    </p:spTree>
  </p:cSld>
  <p:clrMapOvr>
    <a:masterClrMapping/>
  </p:clrMapOvr>
  <p:transition spd="slow" advClick="0" advTm="6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5" descr="growmoon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715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Неполная луна</a:t>
            </a:r>
          </a:p>
        </p:txBody>
      </p:sp>
    </p:spTree>
  </p:cSld>
  <p:clrMapOvr>
    <a:masterClrMapping/>
  </p:clrMapOvr>
  <p:transition spd="slow" advClick="0" advTm="6000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Луна восходит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715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Луна восходит</a:t>
            </a:r>
          </a:p>
        </p:txBody>
      </p:sp>
    </p:spTree>
  </p:cSld>
  <p:clrMapOvr>
    <a:masterClrMapping/>
  </p:clrMapOvr>
  <p:transition spd="slow" advClick="0" advTm="6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 descr="фазы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27146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Фазы</a:t>
            </a:r>
          </a:p>
        </p:txBody>
      </p:sp>
    </p:spTree>
  </p:cSld>
  <p:clrMapOvr>
    <a:masterClrMapping/>
  </p:clrMapOvr>
  <p:transition spd="slow" advClick="0" advTm="6000">
    <p:newsflash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 descr="moon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5721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Поверхность луны</a:t>
            </a:r>
          </a:p>
        </p:txBody>
      </p:sp>
    </p:spTree>
  </p:cSld>
  <p:clrMapOvr>
    <a:masterClrMapping/>
  </p:clrMapOvr>
  <p:transition spd="slow" advClick="0" advTm="6000">
    <p:newsflash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" descr="1253118736_space_apollo_11_man_on_the_moon_017017_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48577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Люди на луне</a:t>
            </a:r>
          </a:p>
        </p:txBody>
      </p:sp>
    </p:spTree>
  </p:cSld>
  <p:clrMapOvr>
    <a:masterClrMapping/>
  </p:clrMapOvr>
  <p:transition spd="slow" advClick="0" advTm="6000">
    <p:wheel spokes="8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Рисунок 3" descr="aea00fe17a3744b73b11986997bf82b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diamond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Рисунок 3" descr="c279c3561e1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newsflash/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 descr="MPj0289240000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642938" y="0"/>
            <a:ext cx="10287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1" descr="MCj03700500000[1]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0" y="2214563"/>
            <a:ext cx="31496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newsflash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земля и лун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315913"/>
            <a:ext cx="9144000" cy="799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715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Луна – спутник земли</a:t>
            </a:r>
          </a:p>
        </p:txBody>
      </p:sp>
    </p:spTree>
  </p:cSld>
  <p:clrMapOvr>
    <a:masterClrMapping/>
  </p:clrMapOvr>
  <p:transition spd="slow" advClick="0" advTm="6000">
    <p:wheel spokes="1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-396875" y="2205038"/>
            <a:ext cx="10117138" cy="57610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216444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"Космос"</a:t>
            </a:r>
          </a:p>
        </p:txBody>
      </p:sp>
      <p:sp>
        <p:nvSpPr>
          <p:cNvPr id="5123" name="AutoShape 5"/>
          <p:cNvSpPr>
            <a:spLocks noChangeArrowheads="1"/>
          </p:cNvSpPr>
          <p:nvPr/>
        </p:nvSpPr>
        <p:spPr bwMode="auto">
          <a:xfrm>
            <a:off x="7019925" y="620713"/>
            <a:ext cx="1008063" cy="863600"/>
          </a:xfrm>
          <a:prstGeom prst="irregularSeal1">
            <a:avLst/>
          </a:prstGeom>
          <a:gradFill rotWithShape="1">
            <a:gsLst>
              <a:gs pos="0">
                <a:schemeClr val="hlink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971550" y="5445125"/>
            <a:ext cx="863600" cy="792163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25" name="AutoShape 7"/>
          <p:cNvSpPr>
            <a:spLocks noChangeArrowheads="1"/>
          </p:cNvSpPr>
          <p:nvPr/>
        </p:nvSpPr>
        <p:spPr bwMode="auto">
          <a:xfrm rot="-2562564">
            <a:off x="1763713" y="476250"/>
            <a:ext cx="720725" cy="1008063"/>
          </a:xfrm>
          <a:prstGeom prst="moon">
            <a:avLst>
              <a:gd name="adj" fmla="val 355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26" name="Picture 11" descr="MCj0434719000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525" y="38608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3" descr="MMj02838090000[1]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71775" y="3644900"/>
            <a:ext cx="1836738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/>
          <p:cNvSpPr>
            <a:spLocks noChangeArrowheads="1" noChangeShapeType="1" noTextEdit="1"/>
          </p:cNvSpPr>
          <p:nvPr/>
        </p:nvSpPr>
        <p:spPr bwMode="auto">
          <a:xfrm>
            <a:off x="1547813" y="765175"/>
            <a:ext cx="6824662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Космическое пространство</a:t>
            </a:r>
          </a:p>
        </p:txBody>
      </p: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1042988" y="2060575"/>
            <a:ext cx="7705725" cy="45370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48" name="Picture 10" descr="MCj0083181000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335626">
            <a:off x="1476375" y="5229225"/>
            <a:ext cx="792163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1" descr="MCj00831890000[1]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32588" y="2205038"/>
            <a:ext cx="1808162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2" descr="MCj00831910000[1]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76375" y="2133600"/>
            <a:ext cx="180975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3" descr="MCj00831870000[1]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59563" y="4508500"/>
            <a:ext cx="177323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4" descr="MPj04387140000[1]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08400" y="2779713"/>
            <a:ext cx="2447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6" descr="MPj04308490000[1]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627313" y="4724400"/>
            <a:ext cx="3603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7" descr="MMj02190690000[1]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211638" y="4652963"/>
            <a:ext cx="17748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AutoShape 18"/>
          <p:cNvSpPr>
            <a:spLocks noChangeArrowheads="1"/>
          </p:cNvSpPr>
          <p:nvPr/>
        </p:nvSpPr>
        <p:spPr bwMode="auto">
          <a:xfrm>
            <a:off x="1908175" y="4076700"/>
            <a:ext cx="142875" cy="144463"/>
          </a:xfrm>
          <a:prstGeom prst="star8">
            <a:avLst>
              <a:gd name="adj" fmla="val 38250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6" name="AutoShape 19"/>
          <p:cNvSpPr>
            <a:spLocks noChangeArrowheads="1"/>
          </p:cNvSpPr>
          <p:nvPr/>
        </p:nvSpPr>
        <p:spPr bwMode="auto">
          <a:xfrm>
            <a:off x="3419475" y="2852738"/>
            <a:ext cx="142875" cy="144462"/>
          </a:xfrm>
          <a:prstGeom prst="star8">
            <a:avLst>
              <a:gd name="adj" fmla="val 38250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7" name="AutoShape 20"/>
          <p:cNvSpPr>
            <a:spLocks noChangeArrowheads="1"/>
          </p:cNvSpPr>
          <p:nvPr/>
        </p:nvSpPr>
        <p:spPr bwMode="auto">
          <a:xfrm>
            <a:off x="2700338" y="5661025"/>
            <a:ext cx="142875" cy="144463"/>
          </a:xfrm>
          <a:prstGeom prst="star8">
            <a:avLst>
              <a:gd name="adj" fmla="val 38250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8" name="AutoShape 21"/>
          <p:cNvSpPr>
            <a:spLocks noChangeArrowheads="1"/>
          </p:cNvSpPr>
          <p:nvPr/>
        </p:nvSpPr>
        <p:spPr bwMode="auto">
          <a:xfrm>
            <a:off x="3924300" y="4652963"/>
            <a:ext cx="142875" cy="144462"/>
          </a:xfrm>
          <a:prstGeom prst="star8">
            <a:avLst>
              <a:gd name="adj" fmla="val 38250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9" name="AutoShape 22"/>
          <p:cNvSpPr>
            <a:spLocks noChangeArrowheads="1"/>
          </p:cNvSpPr>
          <p:nvPr/>
        </p:nvSpPr>
        <p:spPr bwMode="auto">
          <a:xfrm>
            <a:off x="5724525" y="4221163"/>
            <a:ext cx="142875" cy="144462"/>
          </a:xfrm>
          <a:prstGeom prst="star8">
            <a:avLst>
              <a:gd name="adj" fmla="val 38250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0" name="AutoShape 23"/>
          <p:cNvSpPr>
            <a:spLocks noChangeArrowheads="1"/>
          </p:cNvSpPr>
          <p:nvPr/>
        </p:nvSpPr>
        <p:spPr bwMode="auto">
          <a:xfrm>
            <a:off x="8027988" y="3933825"/>
            <a:ext cx="142875" cy="144463"/>
          </a:xfrm>
          <a:prstGeom prst="star8">
            <a:avLst>
              <a:gd name="adj" fmla="val 38250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1" name="AutoShape 24"/>
          <p:cNvSpPr>
            <a:spLocks noChangeArrowheads="1"/>
          </p:cNvSpPr>
          <p:nvPr/>
        </p:nvSpPr>
        <p:spPr bwMode="auto">
          <a:xfrm>
            <a:off x="6300788" y="5876925"/>
            <a:ext cx="142875" cy="144463"/>
          </a:xfrm>
          <a:prstGeom prst="star8">
            <a:avLst>
              <a:gd name="adj" fmla="val 38250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 advClick="0" advTm="6000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4"/>
          <p:cNvSpPr>
            <a:spLocks noChangeArrowheads="1" noChangeShapeType="1" noTextEdit="1"/>
          </p:cNvSpPr>
          <p:nvPr/>
        </p:nvSpPr>
        <p:spPr bwMode="auto">
          <a:xfrm>
            <a:off x="1908175" y="476250"/>
            <a:ext cx="5205413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Звёзды-какие они?</a:t>
            </a:r>
          </a:p>
        </p:txBody>
      </p:sp>
      <p:sp>
        <p:nvSpPr>
          <p:cNvPr id="7171" name="Rectangle 13"/>
          <p:cNvSpPr>
            <a:spLocks noChangeArrowheads="1"/>
          </p:cNvSpPr>
          <p:nvPr/>
        </p:nvSpPr>
        <p:spPr bwMode="auto">
          <a:xfrm>
            <a:off x="1011238" y="1714500"/>
            <a:ext cx="7561262" cy="494188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172" name="Picture 14" descr="MMj02190860000[1]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675" y="3429000"/>
            <a:ext cx="12763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5" descr="MMj02190650000[1]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95738" y="5157788"/>
            <a:ext cx="12763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7" descr="MMj02190680000[1]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47813" y="3429000"/>
            <a:ext cx="12763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9" descr="MMj02190610000[1]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67175" y="4005263"/>
            <a:ext cx="12763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20" descr="MMj02190660000[1]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64388" y="1844675"/>
            <a:ext cx="12763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23" descr="MMj02190620000[1]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580063" y="2133600"/>
            <a:ext cx="12763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24" descr="MMj02190670000[1]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877050" y="3644900"/>
            <a:ext cx="12763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25" descr="MMj02190710000[1]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300788" y="4797425"/>
            <a:ext cx="12763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26" descr="MMj02190640000[1]"/>
          <p:cNvPicPr>
            <a:picLocks noChangeAspect="1" noChangeArrowheads="1" noCrop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364163" y="3141663"/>
            <a:ext cx="12763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27" descr="MMj02190690000[1]"/>
          <p:cNvPicPr>
            <a:picLocks noChangeAspect="1" noChangeArrowheads="1" noCrop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124075" y="2276475"/>
            <a:ext cx="12763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29" descr="MMj02190600000[1]"/>
          <p:cNvPicPr>
            <a:picLocks noChangeAspect="1" noChangeArrowheads="1" noCrop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851275" y="1989138"/>
            <a:ext cx="12763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31" descr="MCj02332720000[1]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187450" y="4724400"/>
            <a:ext cx="230346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dissolv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MCj0232180000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6013" y="0"/>
            <a:ext cx="6985000" cy="664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wheel spokes="3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FF00"/>
                </a:solidFill>
              </a:rPr>
              <a:t>Солнечная семейка</a:t>
            </a:r>
          </a:p>
        </p:txBody>
      </p:sp>
      <p:pic>
        <p:nvPicPr>
          <p:cNvPr id="9219" name="Picture 4" descr="MCj0083185000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4075" y="1341438"/>
            <a:ext cx="532765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971550" y="692150"/>
            <a:ext cx="7488238" cy="532923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43" name="Picture 8" descr="MCj0290359000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113" y="836613"/>
            <a:ext cx="350202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pull dir="u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полная лун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428625"/>
            <a:ext cx="9144000" cy="778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-171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/>
              <a:t>Полная Луна</a:t>
            </a:r>
          </a:p>
        </p:txBody>
      </p:sp>
    </p:spTree>
  </p:cSld>
  <p:clrMapOvr>
    <a:masterClrMapping/>
  </p:clrMapOvr>
  <p:transition spd="slow" advClick="0" advTm="6000">
    <p:zoom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117</TotalTime>
  <Words>31</Words>
  <Application>Microsoft Office PowerPoint</Application>
  <PresentationFormat>Экран (4:3)</PresentationFormat>
  <Paragraphs>13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Вершина горы</vt:lpstr>
      <vt:lpstr>Слайд 1</vt:lpstr>
      <vt:lpstr>Луна – спутник земли</vt:lpstr>
      <vt:lpstr>Слайд 3</vt:lpstr>
      <vt:lpstr>Слайд 4</vt:lpstr>
      <vt:lpstr>Слайд 5</vt:lpstr>
      <vt:lpstr>Слайд 6</vt:lpstr>
      <vt:lpstr>Солнечная семейка</vt:lpstr>
      <vt:lpstr>Слайд 8</vt:lpstr>
      <vt:lpstr>Полная Луна</vt:lpstr>
      <vt:lpstr>Неполная луна</vt:lpstr>
      <vt:lpstr>Луна восходит</vt:lpstr>
      <vt:lpstr>Фазы</vt:lpstr>
      <vt:lpstr>Поверхность луны</vt:lpstr>
      <vt:lpstr>Люди на луне</vt:lpstr>
      <vt:lpstr>Слайд 15</vt:lpstr>
      <vt:lpstr>Слайд 16</vt:lpstr>
      <vt:lpstr>Слайд 17</vt:lpstr>
    </vt:vector>
  </TitlesOfParts>
  <Company>54/20-91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coldun</dc:creator>
  <cp:lastModifiedBy>Дарёна</cp:lastModifiedBy>
  <cp:revision>14</cp:revision>
  <dcterms:created xsi:type="dcterms:W3CDTF">2009-11-11T16:13:54Z</dcterms:created>
  <dcterms:modified xsi:type="dcterms:W3CDTF">2011-12-10T14:31:33Z</dcterms:modified>
</cp:coreProperties>
</file>