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72615-E8D4-441F-9F0E-7794DAF56AC9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CCD4C-B969-44B5-8F82-D4CADA25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сочи 2014 урок\моя родина росс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5918"/>
            <a:ext cx="5245596" cy="684208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5373216"/>
            <a:ext cx="23762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7" y="5373216"/>
            <a:ext cx="22322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сочи 2014 урок\нефть и га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664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Admin\Рабочий стол\сочи 2014 урок\массовый спор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77" y="908720"/>
            <a:ext cx="918030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сочи 2014 урок\олимпийские игры в хельсинк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837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сочи 2014 урок\хоккеист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5192"/>
            <a:ext cx="9144000" cy="608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сочи 2014 урок\футбол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4704"/>
            <a:ext cx="9149250" cy="51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сочи 2014 урок\фигурное ката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2987824" cy="2302755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сочи 2014 урок\биатл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4046" y="0"/>
            <a:ext cx="3019954" cy="1916832"/>
          </a:xfrm>
          <a:prstGeom prst="rect">
            <a:avLst/>
          </a:prstGeom>
          <a:noFill/>
        </p:spPr>
      </p:pic>
      <p:pic>
        <p:nvPicPr>
          <p:cNvPr id="19460" name="Picture 4" descr="C:\Documents and Settings\Admin\Рабочий стол\сочи 2014 урок\лыжные гонк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2204864"/>
            <a:ext cx="2865904" cy="2304256"/>
          </a:xfrm>
          <a:prstGeom prst="rect">
            <a:avLst/>
          </a:prstGeom>
          <a:noFill/>
        </p:spPr>
      </p:pic>
      <p:pic>
        <p:nvPicPr>
          <p:cNvPr id="19461" name="Picture 5" descr="C:\Documents and Settings\Admin\Рабочий стол\сочи 2014 урок\худ гимнастика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46680"/>
            <a:ext cx="3881760" cy="2911320"/>
          </a:xfrm>
          <a:prstGeom prst="rect">
            <a:avLst/>
          </a:prstGeom>
          <a:noFill/>
        </p:spPr>
      </p:pic>
      <p:pic>
        <p:nvPicPr>
          <p:cNvPr id="19462" name="Picture 6" descr="C:\Documents and Settings\Admin\Рабочий стол\сочи 2014 урок\легкая атлетика 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9958" y="4297468"/>
            <a:ext cx="3414042" cy="2560532"/>
          </a:xfrm>
          <a:prstGeom prst="rect">
            <a:avLst/>
          </a:prstGeom>
          <a:noFill/>
        </p:spPr>
      </p:pic>
      <p:pic>
        <p:nvPicPr>
          <p:cNvPr id="19463" name="Picture 7" descr="C:\Documents and Settings\Admin\Рабочий стол\сочи 2014 урок\синхронное плавание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0"/>
            <a:ext cx="3097374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сочи 2014 урок\российский олимпийский комит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135" y="908720"/>
            <a:ext cx="9160135" cy="5202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сочи 2014 урок\лариса латын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4645"/>
            <a:ext cx="5184576" cy="6864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сочи 2014 урок\юрий влас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680"/>
            <a:ext cx="9144000" cy="5833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сочи 2014 урок\валерий бруме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7502" y="0"/>
            <a:ext cx="91456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сочи 2014 урок\многонациональное государств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664"/>
            <a:ext cx="9144000" cy="6085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сочи 2014 урок\раиса сметан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1" y="404664"/>
            <a:ext cx="9139939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сочи 2014 урок\валерий борз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404664"/>
            <a:ext cx="9143999" cy="6091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сочи 2014 урок\николай авил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9098618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сочи 2014 урок\баскетбольная сборная ссс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79" y="23236"/>
            <a:ext cx="9137021" cy="6852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сочи 2014 урок\сергей буб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1798"/>
            <a:ext cx="5400600" cy="6836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сочи 2014 урок\александр поп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2656"/>
            <a:ext cx="9144000" cy="6166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сочи 2014 урок\елена исимба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952" y="404664"/>
            <a:ext cx="9154952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сочи 2014 урок\москва олимпиада 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9144000" cy="4825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сочи 2014 урок\сочи олимпиада 2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680"/>
            <a:ext cx="917321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92.168.5.30\общиедокументы\Анна Сергейцева\Материалы для фильма\Деревни\ОО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сочи 2014 урок\матреш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68010" cy="350100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сочи 2014 урок\оренбургский плато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8999"/>
            <a:ext cx="4572000" cy="3429001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сочи 2014 урок\хохлом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39423" y="548680"/>
            <a:ext cx="4405497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Рабочий стол\сочи 2014 урок\фасады здан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5715" y="0"/>
            <a:ext cx="5808285" cy="3140968"/>
          </a:xfrm>
          <a:prstGeom prst="rect">
            <a:avLst/>
          </a:prstGeom>
          <a:noFill/>
        </p:spPr>
      </p:pic>
      <p:pic>
        <p:nvPicPr>
          <p:cNvPr id="35843" name="Picture 3" descr="C:\Documents and Settings\Admin\Рабочий стол\сочи 2014 урок\гостиниц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12861"/>
            <a:ext cx="5076056" cy="374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Documents and Settings\Admin\Рабочий стол\сочи 2014 урок\чемпионат мира по хоккею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2636912"/>
            <a:ext cx="2448272" cy="3039305"/>
          </a:xfrm>
          <a:prstGeom prst="rect">
            <a:avLst/>
          </a:prstGeom>
          <a:noFill/>
        </p:spPr>
      </p:pic>
      <p:pic>
        <p:nvPicPr>
          <p:cNvPr id="36866" name="Picture 2" descr="C:\Documents and Settings\Admin\Рабочий стол\сочи 2014 урок\универсиада казань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731765" cy="2636912"/>
          </a:xfrm>
          <a:prstGeom prst="rect">
            <a:avLst/>
          </a:prstGeom>
          <a:noFill/>
        </p:spPr>
      </p:pic>
      <p:pic>
        <p:nvPicPr>
          <p:cNvPr id="36867" name="Picture 3" descr="C:\Documents and Settings\Admin\Рабочий стол\сочи 2014 урок\формула 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844824"/>
            <a:ext cx="3200460" cy="1512168"/>
          </a:xfrm>
          <a:prstGeom prst="rect">
            <a:avLst/>
          </a:prstGeom>
          <a:noFill/>
        </p:spPr>
      </p:pic>
      <p:pic>
        <p:nvPicPr>
          <p:cNvPr id="36869" name="Picture 5" descr="C:\Documents and Settings\Admin\Рабочий стол\сочи 2014 урок\футбол 201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3921335"/>
            <a:ext cx="2267744" cy="2936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Рабочий стол\сочи 2014 урок\парлимпийцы на играх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\Рабочий стол\сочи 2014 урок\образ росси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66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\Рабочий стол\сочи 2014 урок\talismani-sochi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Рабочий стол\сочи 2014 урок\талисман паралимпиад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-24035"/>
            <a:ext cx="7092280" cy="6882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Рабочий стол\сочи 2014 урок\олимпийское перемирие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0"/>
            <a:ext cx="65462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сочи 2014 урок\объединение народ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0"/>
            <a:ext cx="7308304" cy="685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сочи 2014 урок\медведе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45758"/>
            <a:ext cx="6552728" cy="6812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сочи 2014 урок\герб флаг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7877"/>
            <a:ext cx="9144000" cy="6090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сочи 2014 урок\большой театр моск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9123" y="0"/>
            <a:ext cx="3164877" cy="2204864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сочи 2014 урок\кремль моск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771800" cy="2078850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сочи 2014 урок\красная площадь моск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16149" y="4437112"/>
            <a:ext cx="3227851" cy="2420888"/>
          </a:xfrm>
          <a:prstGeom prst="rect">
            <a:avLst/>
          </a:prstGeom>
          <a:noFill/>
        </p:spPr>
      </p:pic>
      <p:pic>
        <p:nvPicPr>
          <p:cNvPr id="8197" name="Picture 5" descr="C:\Documents and Settings\Admin\Рабочий стол\сочи 2014 урок\храм василия блаженного москв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1008"/>
            <a:ext cx="2759447" cy="3356992"/>
          </a:xfrm>
          <a:prstGeom prst="rect">
            <a:avLst/>
          </a:prstGeom>
          <a:noFill/>
        </p:spPr>
      </p:pic>
      <p:pic>
        <p:nvPicPr>
          <p:cNvPr id="8198" name="Picture 6" descr="C:\Documents and Settings\Admin\Рабочий стол\сочи 2014 урок\храм христа спасителя москв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1844824"/>
            <a:ext cx="3132525" cy="3499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сочи 2014 урок\ладожское и онежское озер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419872" cy="2564904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сочи 2014 урок\байкал озер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8584" y="0"/>
            <a:ext cx="3925416" cy="2656199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сочи 2014 урок\горы кавказа и алта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22943" y="4512096"/>
            <a:ext cx="3521057" cy="2345904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Рабочий стол\сочи 2014 урок\гейзеры камчатк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24375"/>
            <a:ext cx="2639075" cy="2133625"/>
          </a:xfrm>
          <a:prstGeom prst="rect">
            <a:avLst/>
          </a:prstGeom>
          <a:noFill/>
        </p:spPr>
      </p:pic>
      <p:pic>
        <p:nvPicPr>
          <p:cNvPr id="9222" name="Picture 6" descr="C:\Documents and Settings\Admin\Рабочий стол\сочи 2014 урок\тайга сибирска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736" y="2636912"/>
            <a:ext cx="3456384" cy="2305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сочи 2014 урок\леопар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7420" y="3573016"/>
            <a:ext cx="4666580" cy="3140968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Рабочий стол\сочи 2014 урок\белый медвед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2270" y="188640"/>
            <a:ext cx="4581730" cy="2924944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Рабочий стол\сочи 2014 урок\тиг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0"/>
            <a:ext cx="4572000" cy="3429621"/>
          </a:xfrm>
          <a:prstGeom prst="rect">
            <a:avLst/>
          </a:prstGeom>
          <a:noFill/>
        </p:spPr>
      </p:pic>
      <p:pic>
        <p:nvPicPr>
          <p:cNvPr id="11270" name="Picture 6" descr="C:\Documents and Settings\Admin\Рабочий стол\сочи 2014 урок\морж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50171"/>
            <a:ext cx="4543772" cy="340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сочи 2014 урок\климат россии лет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53239"/>
            <a:ext cx="4932040" cy="3304761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сочи 2014 урок\климат росс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0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Экран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Дарёна</cp:lastModifiedBy>
  <cp:revision>12</cp:revision>
  <dcterms:created xsi:type="dcterms:W3CDTF">2011-10-13T11:35:46Z</dcterms:created>
  <dcterms:modified xsi:type="dcterms:W3CDTF">2011-12-10T14:19:18Z</dcterms:modified>
</cp:coreProperties>
</file>