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4"/>
  </p:notesMasterIdLst>
  <p:handoutMasterIdLst>
    <p:handoutMasterId r:id="rId15"/>
  </p:handoutMasterIdLst>
  <p:sldIdLst>
    <p:sldId id="263" r:id="rId2"/>
    <p:sldId id="257" r:id="rId3"/>
    <p:sldId id="267" r:id="rId4"/>
    <p:sldId id="268" r:id="rId5"/>
    <p:sldId id="258" r:id="rId6"/>
    <p:sldId id="259" r:id="rId7"/>
    <p:sldId id="270" r:id="rId8"/>
    <p:sldId id="261" r:id="rId9"/>
    <p:sldId id="260" r:id="rId10"/>
    <p:sldId id="262" r:id="rId11"/>
    <p:sldId id="269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86" autoAdjust="0"/>
    <p:restoredTop sz="94638" autoAdjust="0"/>
  </p:normalViewPr>
  <p:slideViewPr>
    <p:cSldViewPr>
      <p:cViewPr varScale="1">
        <p:scale>
          <a:sx n="76" d="100"/>
          <a:sy n="76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DCFD17-3451-49D2-89DD-BD1D7AA235F3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3D0BC9-22C7-4417-8252-7974D9AEF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C4C99A-3248-4830-9288-96791152FE03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643672-F076-42C2-AF85-B4A2CF9BE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41462D-85A5-424F-AF7C-DBE3AC7F5A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2C6AFE-EF53-468A-984C-68363AFFA3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3AC93-32F5-4390-9C70-F0769B9D9B29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AEB1-1FE0-432D-83BE-2792A29AE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8D092-CD82-4C54-B3E3-7C41C92A17F6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FEFD-3048-4DE3-81B8-564C3E157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4E2B3-F86B-47DD-8290-252198EBD846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24A7E-9B14-4A8F-9C54-892A85C8B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1D8C-2E8E-49FC-B9F5-E61681EB1463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282D-C1D4-4508-BCE8-E96F33560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CFFBB-FAAA-46E8-A8E6-6C414BE7FE3C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ADE26-9FFF-4BE7-A994-47FF66898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EC71-B6F8-4D00-A6CA-9A925DDBD34B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E3E8-C40E-4D9F-8101-E1B7DD472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55DB4-B87E-42A6-8EA1-485A55D85714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EE0C-F9CB-469A-A48B-D5187208B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AC71-2955-4857-B74E-03F8943705FE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3B4C3-061B-4382-BE5E-7F9A57235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92A5-6991-4839-B4E9-A9B6B34F23C9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1BB6-60CF-41C3-A60D-5CE74C77B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0BF4-330A-49DC-97ED-60376C6F9D0E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5ACAE-E6C3-405C-A2B7-2BF1C0628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6AF6C-C833-4D2E-8789-D9F856190E8C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B855-E8A0-4769-9052-567C7C677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169C54-9572-49D3-A29B-0D797B4B3BD0}" type="datetimeFigureOut">
              <a:rPr lang="ru-RU"/>
              <a:pPr>
                <a:defRPr/>
              </a:pPr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BB8568-6966-4CA5-9C10-8AD2956F5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0" r:id="rId2"/>
    <p:sldLayoutId id="2147483909" r:id="rId3"/>
    <p:sldLayoutId id="2147483908" r:id="rId4"/>
    <p:sldLayoutId id="2147483907" r:id="rId5"/>
    <p:sldLayoutId id="2147483906" r:id="rId6"/>
    <p:sldLayoutId id="2147483905" r:id="rId7"/>
    <p:sldLayoutId id="2147483904" r:id="rId8"/>
    <p:sldLayoutId id="2147483903" r:id="rId9"/>
    <p:sldLayoutId id="2147483902" r:id="rId10"/>
    <p:sldLayoutId id="21474839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313"/>
            <a:ext cx="8229600" cy="60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4" name="Содержимое 3" descr="autumn-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4013" y="280988"/>
            <a:ext cx="8674100" cy="6156325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000125" y="5572125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СЕНТЯБРЬ</a:t>
            </a: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 – 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ОКТЯБРЬ</a:t>
            </a: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 – 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НОЯБРЬ</a:t>
            </a: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4286250" y="642938"/>
            <a:ext cx="43576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Пусто в поле, дождь идёт. </a:t>
            </a:r>
          </a:p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Ветерок срывает листья. </a:t>
            </a:r>
          </a:p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С севера туман ползёт,</a:t>
            </a:r>
          </a:p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 Тучи грозные нависли. </a:t>
            </a:r>
          </a:p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Птицы движутся на юг </a:t>
            </a:r>
          </a:p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Чуть крылом касаясь сосен. </a:t>
            </a:r>
          </a:p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Догадайся, милый друг, </a:t>
            </a:r>
          </a:p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Что за время года? - ...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41325"/>
          </a:xfrm>
        </p:spPr>
        <p:txBody>
          <a:bodyPr/>
          <a:lstStyle/>
          <a:p>
            <a:pPr algn="r"/>
            <a:r>
              <a:rPr lang="ru-RU" smtClean="0"/>
              <a:t>Фёдор Тютчев</a:t>
            </a:r>
          </a:p>
        </p:txBody>
      </p:sp>
      <p:sp>
        <p:nvSpPr>
          <p:cNvPr id="25602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457200" y="714375"/>
            <a:ext cx="4043363" cy="5411788"/>
          </a:xfrm>
        </p:spPr>
        <p:txBody>
          <a:bodyPr/>
          <a:lstStyle/>
          <a:p>
            <a:r>
              <a:rPr lang="ru-RU" sz="2000" smtClean="0"/>
              <a:t>Есть в осени первоначальной</a:t>
            </a:r>
            <a:br>
              <a:rPr lang="ru-RU" sz="2000" smtClean="0"/>
            </a:br>
            <a:r>
              <a:rPr lang="ru-RU" sz="2000" smtClean="0"/>
              <a:t>Короткая, но дивная пора -</a:t>
            </a:r>
            <a:br>
              <a:rPr lang="ru-RU" sz="2000" smtClean="0"/>
            </a:br>
            <a:r>
              <a:rPr lang="ru-RU" sz="2000" smtClean="0"/>
              <a:t>Весь день стоит как бы хрустальный,</a:t>
            </a:r>
            <a:br>
              <a:rPr lang="ru-RU" sz="2000" smtClean="0"/>
            </a:br>
            <a:r>
              <a:rPr lang="ru-RU" sz="2000" smtClean="0"/>
              <a:t>И лучезарны вечера...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Где бодрый серп гулял и падал колос,</a:t>
            </a:r>
            <a:br>
              <a:rPr lang="ru-RU" sz="2000" smtClean="0"/>
            </a:br>
            <a:r>
              <a:rPr lang="ru-RU" sz="2000" smtClean="0"/>
              <a:t>Теперь уж пусто всё - простор везде,-</a:t>
            </a:r>
            <a:br>
              <a:rPr lang="ru-RU" sz="2000" smtClean="0"/>
            </a:br>
            <a:r>
              <a:rPr lang="ru-RU" sz="2000" smtClean="0"/>
              <a:t>Лишь паутины тонкий волос</a:t>
            </a:r>
            <a:br>
              <a:rPr lang="ru-RU" sz="2000" smtClean="0"/>
            </a:br>
            <a:r>
              <a:rPr lang="ru-RU" sz="2000" smtClean="0"/>
              <a:t>Блестит на праздной борозде.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Пустеет воздух, птиц не слышно боле,</a:t>
            </a:r>
            <a:br>
              <a:rPr lang="ru-RU" sz="2000" smtClean="0"/>
            </a:br>
            <a:r>
              <a:rPr lang="ru-RU" sz="2000" smtClean="0"/>
              <a:t>Но далеко ещё до первых зимних бурь -</a:t>
            </a:r>
            <a:br>
              <a:rPr lang="ru-RU" sz="2000" smtClean="0"/>
            </a:br>
            <a:r>
              <a:rPr lang="ru-RU" sz="2000" smtClean="0"/>
              <a:t>И льётся чистая и тёплая лазурь</a:t>
            </a:r>
            <a:br>
              <a:rPr lang="ru-RU" sz="2000" smtClean="0"/>
            </a:br>
            <a:r>
              <a:rPr lang="ru-RU" sz="2000" smtClean="0"/>
              <a:t>На отдыхающее поле...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25603" name="Содержимое 23" descr="94c313a628f4[1]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0" y="214313"/>
            <a:ext cx="4675188" cy="6429375"/>
          </a:xfrm>
        </p:spPr>
      </p:pic>
      <p:sp>
        <p:nvSpPr>
          <p:cNvPr id="25604" name="Содержимое 5"/>
          <p:cNvSpPr>
            <a:spLocks noGrp="1"/>
          </p:cNvSpPr>
          <p:nvPr>
            <p:ph idx="1"/>
          </p:nvPr>
        </p:nvSpPr>
        <p:spPr>
          <a:xfrm>
            <a:off x="4286250" y="273050"/>
            <a:ext cx="4400550" cy="637063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7" descr="21113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642938"/>
            <a:ext cx="4029075" cy="571976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714375"/>
            <a:ext cx="4038600" cy="61436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                МИГ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Не привыкайте к чудесам -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Дивитесь им, дивитесь!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Не привыкайте к небесам,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Глазами к ним тянитесь.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Приглядывайтесь к облакам,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Прислушивайтесь к птицам,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Прикладывайтесь к родникам,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Ничто не повторится.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За мигом миг, за шагом шаг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Впадайте в изумленье.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Все будет так - и все не так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Через одно мгновенье.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Вадим 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Шефнер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65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ИТОГ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285750"/>
            <a:ext cx="8229600" cy="5857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u="sng" dirty="0" smtClean="0">
                <a:solidFill>
                  <a:srgbClr val="C00000"/>
                </a:solidFill>
              </a:rPr>
              <a:t>1 класс</a:t>
            </a:r>
            <a:br>
              <a:rPr lang="ru-RU" sz="6000" b="1" u="sng" dirty="0" smtClean="0">
                <a:solidFill>
                  <a:srgbClr val="C00000"/>
                </a:solidFill>
              </a:rPr>
            </a:br>
            <a:r>
              <a:rPr lang="ru-RU" sz="6000" b="1" u="sng" dirty="0" smtClean="0">
                <a:solidFill>
                  <a:srgbClr val="C00000"/>
                </a:solidFill>
              </a:rPr>
              <a:t>«Школа 2100»</a:t>
            </a:r>
            <a:r>
              <a:rPr lang="ru-RU" b="1" u="sng" dirty="0">
                <a:solidFill>
                  <a:srgbClr val="C00000"/>
                </a:solidFill>
              </a:rPr>
              <a:t/>
            </a:r>
            <a:br>
              <a:rPr lang="ru-RU" b="1" u="sng" dirty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Учитель начальных классов</a:t>
            </a:r>
            <a:br>
              <a:rPr lang="ru-RU" dirty="0" smtClean="0"/>
            </a:br>
            <a:r>
              <a:rPr lang="ru-RU" dirty="0" smtClean="0"/>
              <a:t>ГБОУ СОШ № 844 г. Москвы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Кулакова Людмила Борисовна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По каким признакам можно определить время года?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587520661e274d2408597b3e57b4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" y="1500188"/>
            <a:ext cx="8358188" cy="50006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День  стал короче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Солнце не успевает согревать землю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Листья изменили цвет и устилают землю разноцветным ковром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Птицы улетают на юг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Звери готовятся к зиме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Появляется первый ледок на лужицах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7410" name="Содержимое 7" descr="151577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57188"/>
            <a:ext cx="8572500" cy="6067425"/>
          </a:xfr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00063" y="785813"/>
            <a:ext cx="8072437" cy="526256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Осенью птицы летят низко - к холодной, высоко - к теплой зиме.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Если листопад пройдет скоро, надо ожидать суровой зимы.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Сентябрь пахнет яблоками, октябрь — капустой.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Октябрь развезет — ноябрь подберет.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В ноябре зима с осенью борются.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В ноябре рассвет с сумерками среди дня встречаются.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В осеннее ненастье семь погод на дворе: сеет, веет, крутит, мутит, рвет, сверху льет и снизу метет.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Много желудей на дубу уродилось - к лютой зиме. 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ФИЗКУЛЬТМИНУТКА</a:t>
            </a:r>
          </a:p>
        </p:txBody>
      </p:sp>
      <p:pic>
        <p:nvPicPr>
          <p:cNvPr id="7" name="Содержимое 6" descr="2821214.jpg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9050" y="1785938"/>
            <a:ext cx="4694238" cy="383381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643063"/>
            <a:ext cx="4572000" cy="44831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Дует, задувает,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Жёлтые листочки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 дерева срывает.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 летят листочки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 ветки на дорожки,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 бегут по листьям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Маленькие ножки.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Мы с тобой гулять пойдём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 листочки соберём.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Что происходит с  деревьями осенью?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458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mtClean="0"/>
              <a:t>Лиственные</a:t>
            </a:r>
          </a:p>
        </p:txBody>
      </p:sp>
      <p:pic>
        <p:nvPicPr>
          <p:cNvPr id="19459" name="Содержимое 9" descr="1291676252_autumn_leaves4[1]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87575"/>
            <a:ext cx="4040188" cy="3925888"/>
          </a:xfrm>
        </p:spPr>
      </p:pic>
      <p:sp>
        <p:nvSpPr>
          <p:cNvPr id="19460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mtClean="0"/>
              <a:t>Хвойные </a:t>
            </a:r>
          </a:p>
        </p:txBody>
      </p:sp>
      <p:pic>
        <p:nvPicPr>
          <p:cNvPr id="19461" name="Содержимое 10" descr="6-7-05[1]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071688"/>
            <a:ext cx="4041775" cy="3929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Как меняется жизнь птиц?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pPr algn="ctr"/>
            <a:r>
              <a:rPr lang="ru-RU" smtClean="0"/>
              <a:t>Осёдлые</a:t>
            </a:r>
          </a:p>
        </p:txBody>
      </p:sp>
      <p:pic>
        <p:nvPicPr>
          <p:cNvPr id="9" name="Содержимое 8" descr="img2[1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3413" y="1042988"/>
            <a:ext cx="8016875" cy="5741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ФИЗКУЛЬТМИНУТКА</a:t>
            </a:r>
          </a:p>
        </p:txBody>
      </p:sp>
      <p:pic>
        <p:nvPicPr>
          <p:cNvPr id="9" name="Содержимое 8" descr="138593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1206500"/>
            <a:ext cx="5035550" cy="416401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86188" y="1500188"/>
            <a:ext cx="5686425" cy="45259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    Птичка.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    Эта птичка — соловей, 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Эта птичка — воробей, 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Эта птичка —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</a:rPr>
              <a:t>совушка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сонная головушка, 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Эта птичка — свиристель, 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Эта птичка — коростель, 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Эта птичка — злой орлан. 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Птички, птички, по домам. 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Что происходит в жизни насекомых и земноводных?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" name="Содержимое 12" descr="clip4715[1]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2500313"/>
            <a:ext cx="4905375" cy="3286125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4" name="Содержимое 13" descr="769396[1]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14875" y="1500188"/>
            <a:ext cx="3890963" cy="2917825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Как меняется жизнь животных?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0_7616b_6ef61348_XL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38" y="857250"/>
            <a:ext cx="6643687" cy="58070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344</Words>
  <Application>Microsoft Office PowerPoint</Application>
  <PresentationFormat>Экран (4:3)</PresentationFormat>
  <Paragraphs>54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 </vt:lpstr>
      <vt:lpstr>По каким признакам можно определить время года?</vt:lpstr>
      <vt:lpstr>  </vt:lpstr>
      <vt:lpstr>ФИЗКУЛЬТМИНУТКА</vt:lpstr>
      <vt:lpstr>Что происходит с  деревьями осенью?</vt:lpstr>
      <vt:lpstr>Как меняется жизнь птиц?</vt:lpstr>
      <vt:lpstr>ФИЗКУЛЬТМИНУТКА</vt:lpstr>
      <vt:lpstr>Что происходит в жизни насекомых и земноводных?</vt:lpstr>
      <vt:lpstr>Как меняется жизнь животных?</vt:lpstr>
      <vt:lpstr>Фёдор Тютчев</vt:lpstr>
      <vt:lpstr>ИТОГ УРОКА</vt:lpstr>
      <vt:lpstr>1 класс «Школа 2100»   Учитель начальных классов ГБОУ СОШ № 844 г. Москвы  Кулакова Людмила Борисовна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ОСЕНЬ:  ПРИРОДА ГОТОВИТЬСЯ К ЗИМЕ сентябрь – октябрь – ноябрь</dc:title>
  <dc:creator>Asus</dc:creator>
  <cp:lastModifiedBy>User</cp:lastModifiedBy>
  <cp:revision>49</cp:revision>
  <dcterms:created xsi:type="dcterms:W3CDTF">2011-11-03T17:15:44Z</dcterms:created>
  <dcterms:modified xsi:type="dcterms:W3CDTF">2012-01-08T12:48:08Z</dcterms:modified>
</cp:coreProperties>
</file>