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3"/>
  </p:handoutMasterIdLst>
  <p:sldIdLst>
    <p:sldId id="256" r:id="rId2"/>
    <p:sldId id="273" r:id="rId3"/>
    <p:sldId id="276" r:id="rId4"/>
    <p:sldId id="277" r:id="rId5"/>
    <p:sldId id="278" r:id="rId6"/>
    <p:sldId id="302" r:id="rId7"/>
    <p:sldId id="279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263" r:id="rId30"/>
    <p:sldId id="272" r:id="rId31"/>
    <p:sldId id="27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C897D2-86AD-4F43-B278-29EC164F0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476FA-1FEC-4571-8B19-C092E2EF8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8B98E-F695-47B3-856D-264F7EFB7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CA5C6-669E-4D5C-950F-3AE9A2098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3C35-7501-4D8A-94B3-76D0217BC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0FFF-FD2D-4109-B3E1-BFFE1EC47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8F23-BD32-4615-A214-A3E29DF38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C561D-6E18-452B-9060-3840087B2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7A55B-6A88-4DB2-ACB9-1AE633B3D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10841-BEB2-4ED3-A20F-AD30A9654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95486-E311-4BCE-B1EA-16F14C36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712D-1894-4BAA-84B4-D765729ED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A893C0C-328B-4701-AED9-DB8389A0B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2051050" y="908050"/>
            <a:ext cx="604996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Узоры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 крыльях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4" descr="IMG_26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875" y="-1079500"/>
            <a:ext cx="10585450" cy="79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967038" y="3348038"/>
            <a:ext cx="549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    Жизнь бабочек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IMG_26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08075"/>
            <a:ext cx="9901238" cy="82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87763" y="423863"/>
            <a:ext cx="318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Еда бабочек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4" descr="IMG_26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2775" y="-1179513"/>
            <a:ext cx="10080625" cy="852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3348038" y="836613"/>
            <a:ext cx="251936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имена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3635375" y="5876925"/>
            <a:ext cx="1887538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бабочек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 descr="IMG_26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467850" cy="710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 descr="IMG_26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2" name="Picture 4" descr="IMG_26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678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6" name="Picture 4" descr="IMG_26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0"/>
            <a:ext cx="10080625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60" name="Picture 4" descr="IMG_26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67850" cy="71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 descr="IMG_26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4" descr="IMG_26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98450"/>
            <a:ext cx="9540875" cy="715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55738" y="857250"/>
            <a:ext cx="599598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/>
              <a:t>Спал цветок</a:t>
            </a:r>
          </a:p>
          <a:p>
            <a:r>
              <a:rPr lang="ru-RU" sz="3600" i="1"/>
              <a:t>И вдруг проснулся,</a:t>
            </a:r>
          </a:p>
          <a:p>
            <a:r>
              <a:rPr lang="ru-RU" sz="3600" i="1"/>
              <a:t>Больше спать не захотел,</a:t>
            </a:r>
          </a:p>
          <a:p>
            <a:r>
              <a:rPr lang="ru-RU" sz="3600" i="1"/>
              <a:t>Шевельнулся, встрепенулся,</a:t>
            </a:r>
          </a:p>
          <a:p>
            <a:r>
              <a:rPr lang="ru-RU" sz="3600" i="1"/>
              <a:t>Взвился вверх и улетел.</a:t>
            </a:r>
          </a:p>
        </p:txBody>
      </p:sp>
      <p:pic>
        <p:nvPicPr>
          <p:cNvPr id="25613" name="Picture 13" descr="7a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3573463"/>
            <a:ext cx="24955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7a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4588" y="0"/>
            <a:ext cx="19304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 descr="7a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481513"/>
            <a:ext cx="38163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4" descr="IMG_26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41338" y="-387350"/>
            <a:ext cx="10009188" cy="75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79700" y="136525"/>
            <a:ext cx="4413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 </a:t>
            </a:r>
          </a:p>
          <a:p>
            <a:r>
              <a:rPr lang="ru-RU" sz="3200" b="1">
                <a:solidFill>
                  <a:srgbClr val="FF0000"/>
                </a:solidFill>
              </a:rPr>
              <a:t>     </a:t>
            </a:r>
            <a:r>
              <a:rPr lang="ru-RU" sz="4000" b="1">
                <a:solidFill>
                  <a:srgbClr val="FF0000"/>
                </a:solidFill>
              </a:rPr>
              <a:t>Аполлон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6" name="Picture 4" descr="IMG_26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0375"/>
            <a:ext cx="9756775" cy="73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895600" y="568325"/>
            <a:ext cx="4052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       Цирцея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0" name="Picture 4" descr="IMG_26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5604" name="Picture 4" descr="IMG_26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00113" y="-149225"/>
            <a:ext cx="10728326" cy="74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4" descr="IMG_26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68313" y="0"/>
            <a:ext cx="9612313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7652" name="Picture 4" descr="IMG_26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58788"/>
            <a:ext cx="9612313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484438" y="260350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Большая переливница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8676" name="Picture 4" descr="IMG_26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875" y="-346075"/>
            <a:ext cx="10225088" cy="720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9700" name="Picture 4" descr="IMG_26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875" y="-315913"/>
            <a:ext cx="9864725" cy="73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24" name="Picture 4" descr="IMG_26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04813"/>
            <a:ext cx="9685338" cy="726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03438" y="423863"/>
            <a:ext cx="506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           Капустница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4" descr="Image49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3913" y="290513"/>
            <a:ext cx="749617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327400" y="6178550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Бабочка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4" name="Picture 4" descr="IMG_26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-458788"/>
            <a:ext cx="9396413" cy="75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0" name="Picture 4" descr="бабочки 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0163"/>
            <a:ext cx="8569325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27175" y="928688"/>
            <a:ext cx="61404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На цветок в саду присела</a:t>
            </a:r>
          </a:p>
          <a:p>
            <a:r>
              <a:rPr lang="ru-RU" sz="3600" b="1"/>
              <a:t>Бабочка.</a:t>
            </a:r>
          </a:p>
          <a:p>
            <a:r>
              <a:rPr lang="ru-RU" sz="3600" b="1"/>
              <a:t>Ты откуда прилетела,</a:t>
            </a:r>
          </a:p>
          <a:p>
            <a:r>
              <a:rPr lang="ru-RU" sz="3600" b="1"/>
              <a:t>Бабочка?</a:t>
            </a:r>
          </a:p>
          <a:p>
            <a:r>
              <a:rPr lang="ru-RU" sz="3600" b="1"/>
              <a:t>До чего же ты пригожа,</a:t>
            </a:r>
          </a:p>
          <a:p>
            <a:r>
              <a:rPr lang="ru-RU" sz="3600" b="1"/>
              <a:t>Бабочка!</a:t>
            </a:r>
          </a:p>
          <a:p>
            <a:r>
              <a:rPr lang="ru-RU" sz="3600" b="1"/>
              <a:t>На цветок сама похожа,</a:t>
            </a:r>
          </a:p>
          <a:p>
            <a:r>
              <a:rPr lang="ru-RU" sz="3600" b="1"/>
              <a:t>Бабочка!</a:t>
            </a:r>
          </a:p>
        </p:txBody>
      </p:sp>
      <p:pic>
        <p:nvPicPr>
          <p:cNvPr id="33795" name="Picture 6" descr="f8100000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4" descr="IMG_26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95413"/>
            <a:ext cx="9972675" cy="871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4" descr="IMG_26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68313" y="-1611313"/>
            <a:ext cx="10945813" cy="892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7175" y="352425"/>
            <a:ext cx="7005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Птицекрыл королевы Александры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 descr="IMG_26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95413"/>
            <a:ext cx="9972675" cy="871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 descr="IMG_26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-1035050"/>
            <a:ext cx="10514013" cy="851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39838" y="6165850"/>
            <a:ext cx="7904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           Дневные бабочки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IMG_26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6050" y="-1917700"/>
            <a:ext cx="9290050" cy="877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319338" y="5651500"/>
            <a:ext cx="434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    Ночные бабочки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IMG_26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61231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264025" y="1289050"/>
            <a:ext cx="434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Крылья бабочек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214</TotalTime>
  <Words>79</Words>
  <Application>Microsoft Office PowerPoint</Application>
  <PresentationFormat>Экран (4:3)</PresentationFormat>
  <Paragraphs>29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Wingdings</vt:lpstr>
      <vt:lpstr>Calibri</vt:lpstr>
      <vt:lpstr>Круги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Дарёна</cp:lastModifiedBy>
  <cp:revision>16</cp:revision>
  <dcterms:created xsi:type="dcterms:W3CDTF">2011-01-05T09:13:44Z</dcterms:created>
  <dcterms:modified xsi:type="dcterms:W3CDTF">2011-12-15T14:02:04Z</dcterms:modified>
</cp:coreProperties>
</file>