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260" r:id="rId5"/>
    <p:sldId id="261" r:id="rId6"/>
    <p:sldId id="258" r:id="rId7"/>
    <p:sldId id="262" r:id="rId8"/>
    <p:sldId id="259" r:id="rId9"/>
    <p:sldId id="263" r:id="rId10"/>
    <p:sldId id="264" r:id="rId11"/>
    <p:sldId id="267" r:id="rId12"/>
    <p:sldId id="266" r:id="rId13"/>
    <p:sldId id="268" r:id="rId14"/>
    <p:sldId id="269" r:id="rId15"/>
    <p:sldId id="270" r:id="rId16"/>
    <p:sldId id="271" r:id="rId17"/>
    <p:sldId id="265" r:id="rId18"/>
    <p:sldId id="272" r:id="rId19"/>
    <p:sldId id="273" r:id="rId20"/>
    <p:sldId id="276" r:id="rId21"/>
    <p:sldId id="275" r:id="rId22"/>
    <p:sldId id="27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F3FD"/>
    <a:srgbClr val="C3F2FD"/>
    <a:srgbClr val="F5E56D"/>
    <a:srgbClr val="F3DF4F"/>
    <a:srgbClr val="574D03"/>
    <a:srgbClr val="000000"/>
    <a:srgbClr val="F0D82A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001A16-DEDA-4E14-A8FB-B7A7A2050B1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65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616D34-4DA8-4AA7-AEB3-E2219847B1F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431409-B18F-41A4-AC51-7D9C84847329}" type="slidenum">
              <a:rPr lang="ru-RU"/>
              <a:pPr/>
              <a:t>1</a:t>
            </a:fld>
            <a:endParaRPr lang="ru-RU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C0726-BC14-4AC3-AA03-682522D5E0D0}" type="slidenum">
              <a:rPr lang="ru-RU"/>
              <a:pPr/>
              <a:t>10</a:t>
            </a:fld>
            <a:endParaRPr lang="ru-RU"/>
          </a:p>
        </p:txBody>
      </p:sp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9AAC0B-AD21-4572-969A-7FDDFB539313}" type="slidenum">
              <a:rPr lang="ru-RU"/>
              <a:pPr/>
              <a:t>11</a:t>
            </a:fld>
            <a:endParaRPr lang="ru-RU"/>
          </a:p>
        </p:txBody>
      </p:sp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0C0469-3F1E-4099-B1F8-C1419AFD3199}" type="slidenum">
              <a:rPr lang="ru-RU"/>
              <a:pPr/>
              <a:t>12</a:t>
            </a:fld>
            <a:endParaRPr lang="ru-RU"/>
          </a:p>
        </p:txBody>
      </p:sp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5883E5-079F-493B-8F98-44DC6E829530}" type="slidenum">
              <a:rPr lang="ru-RU"/>
              <a:pPr/>
              <a:t>13</a:t>
            </a:fld>
            <a:endParaRPr lang="ru-RU"/>
          </a:p>
        </p:txBody>
      </p:sp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3DA548-2849-4C24-9CFD-AE9C213B9A51}" type="slidenum">
              <a:rPr lang="ru-RU"/>
              <a:pPr/>
              <a:t>14</a:t>
            </a:fld>
            <a:endParaRPr lang="ru-RU"/>
          </a:p>
        </p:txBody>
      </p:sp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0054F-0894-4837-AF9F-E1906E1CF3CE}" type="slidenum">
              <a:rPr lang="ru-RU"/>
              <a:pPr/>
              <a:t>15</a:t>
            </a:fld>
            <a:endParaRPr lang="ru-RU"/>
          </a:p>
        </p:txBody>
      </p:sp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EE7C5D-D70F-4BAD-91A8-FB4494F4060C}" type="slidenum">
              <a:rPr lang="ru-RU"/>
              <a:pPr/>
              <a:t>16</a:t>
            </a:fld>
            <a:endParaRPr lang="ru-RU"/>
          </a:p>
        </p:txBody>
      </p:sp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12C99-B22A-4363-AC6C-8401EA5B8858}" type="slidenum">
              <a:rPr lang="ru-RU"/>
              <a:pPr/>
              <a:t>17</a:t>
            </a:fld>
            <a:endParaRPr lang="ru-RU"/>
          </a:p>
        </p:txBody>
      </p:sp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F1CAB9-523F-4836-A5CA-C85F1173B9B7}" type="slidenum">
              <a:rPr lang="ru-RU"/>
              <a:pPr/>
              <a:t>18</a:t>
            </a:fld>
            <a:endParaRPr lang="ru-RU"/>
          </a:p>
        </p:txBody>
      </p:sp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A40D25-1878-4BC0-B761-6B5960BFD88B}" type="slidenum">
              <a:rPr lang="ru-RU"/>
              <a:pPr/>
              <a:t>19</a:t>
            </a:fld>
            <a:endParaRPr lang="ru-RU"/>
          </a:p>
        </p:txBody>
      </p:sp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54D347-1D8D-4B46-8630-9A8B9D0FE3E5}" type="slidenum">
              <a:rPr lang="ru-RU"/>
              <a:pPr/>
              <a:t>2</a:t>
            </a:fld>
            <a:endParaRPr lang="ru-RU"/>
          </a:p>
        </p:txBody>
      </p:sp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2FD572-95F5-4A1B-846D-F69835B641C3}" type="slidenum">
              <a:rPr lang="ru-RU"/>
              <a:pPr/>
              <a:t>20</a:t>
            </a:fld>
            <a:endParaRPr lang="ru-RU"/>
          </a:p>
        </p:txBody>
      </p:sp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39D744-0E7C-4936-A5CA-C992CC4CCD1E}" type="slidenum">
              <a:rPr lang="ru-RU"/>
              <a:pPr/>
              <a:t>21</a:t>
            </a:fld>
            <a:endParaRPr lang="ru-RU"/>
          </a:p>
        </p:txBody>
      </p:sp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227D1E-FABA-4215-BA48-6C633A4013D3}" type="slidenum">
              <a:rPr lang="ru-RU"/>
              <a:pPr/>
              <a:t>3</a:t>
            </a:fld>
            <a:endParaRPr lang="ru-RU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320829-268E-4363-B765-9C657BBC9366}" type="slidenum">
              <a:rPr lang="ru-RU"/>
              <a:pPr/>
              <a:t>4</a:t>
            </a:fld>
            <a:endParaRPr lang="ru-RU"/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C0CD1E-0385-4AFF-A14E-894E876BB3F6}" type="slidenum">
              <a:rPr lang="ru-RU"/>
              <a:pPr/>
              <a:t>5</a:t>
            </a:fld>
            <a:endParaRPr lang="ru-RU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28BD49-B0D5-4FD9-931B-6F6E14443A8C}" type="slidenum">
              <a:rPr lang="ru-RU"/>
              <a:pPr/>
              <a:t>6</a:t>
            </a:fld>
            <a:endParaRPr lang="ru-RU"/>
          </a:p>
        </p:txBody>
      </p:sp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D95C5B-5610-4F5C-B8A4-51A8ADD4F256}" type="slidenum">
              <a:rPr lang="ru-RU"/>
              <a:pPr/>
              <a:t>7</a:t>
            </a:fld>
            <a:endParaRPr lang="ru-RU"/>
          </a:p>
        </p:txBody>
      </p:sp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BAF2F-F609-4130-98F1-20BAFC617930}" type="slidenum">
              <a:rPr lang="ru-RU"/>
              <a:pPr/>
              <a:t>8</a:t>
            </a:fld>
            <a:endParaRPr lang="ru-RU"/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18E646-1CB0-4C6A-BCE7-C706317EE375}" type="slidenum">
              <a:rPr lang="ru-RU"/>
              <a:pPr/>
              <a:t>9</a:t>
            </a:fld>
            <a:endParaRPr lang="ru-RU"/>
          </a:p>
        </p:txBody>
      </p:sp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4FA7E-8FE2-4B30-9477-879E91B894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462FE-95B4-43C3-95AF-7F64B5180F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347DF-BE4E-4A92-90C2-2CB7133322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39D63DB-AD67-43C4-8F69-5C3E48441C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14DBCE-48DC-458B-8C86-A7E1F02E0A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150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2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52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1524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525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526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8F85D1C-398C-4839-8ECB-9761B026FE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FDACC-92F8-4089-9E96-6BF13F6DAB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97AE6-BD53-4053-844B-D5A521FE59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23C7C-33F6-4146-BB2F-5AAF862210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E2CFB-9784-4F36-BB73-77B3F14A6D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5DD21-E9BB-4CE1-A59F-848E3C154B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95AF7-C7C0-4978-BFCC-FA039FADC1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F19B0-EACF-43FA-A171-3BD2D865A8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1248C-5B0E-46C9-899A-02F75B9742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42B83-18E8-4802-A04D-E8F323FFCC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9DB18-5CB8-43CD-9287-A7DC23CF1C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2C9E5-3F9E-4E69-8980-88278228BB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3C637-B17D-4C92-AFD8-8A04D65B0C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563E7-1423-4211-89E6-6F2ABE494A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A7BFD-C12B-4316-8362-7EF0E2C4CA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2F731-0F11-41F0-8E8B-D99223D87A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3D6B8-64A1-422E-8AF5-5A0955A780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D9C90-78F9-4831-94FE-60C9CC7CC9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5D4C7-E002-4A05-84B8-A9A7B7FD84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2AE7BD-03B3-4D85-9D1C-DBB6E444A2D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76" r:id="rId12"/>
    <p:sldLayoutId id="214748367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0483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9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49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050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050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FB5E3E17-806A-4871-A76A-5067DFE2CD7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050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4.bin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6.bin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19.jpeg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6.bin"/><Relationship Id="rId18" Type="http://schemas.openxmlformats.org/officeDocument/2006/relationships/oleObject" Target="../embeddings/oleObject31.bin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34.bin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3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3.bin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19.jpeg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69;&#1083;&#1077;&#1082;&#1090;&#1088;&#1072;\&#1056;&#1072;&#1073;&#1086;&#1095;&#1080;&#1081;%20&#1089;&#1090;&#1086;&#1083;\&#1082;&#1086;&#1085;&#1089;&#1087;&#1077;&#1082;&#1090;&#1099;%20&#1091;&#1088;&#1086;&#1082;&#1086;&#1074;\15-1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6.bin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5.bin"/><Relationship Id="rId10" Type="http://schemas.openxmlformats.org/officeDocument/2006/relationships/oleObject" Target="../embeddings/oleObject40.bin"/><Relationship Id="rId4" Type="http://schemas.openxmlformats.org/officeDocument/2006/relationships/image" Target="../media/image19.jpeg"/><Relationship Id="rId9" Type="http://schemas.openxmlformats.org/officeDocument/2006/relationships/oleObject" Target="../embeddings/oleObject3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333375"/>
            <a:ext cx="8280400" cy="1366838"/>
          </a:xfrm>
        </p:spPr>
        <p:txBody>
          <a:bodyPr/>
          <a:lstStyle/>
          <a:p>
            <a:r>
              <a:rPr lang="ru-RU" sz="4800" b="1" i="1">
                <a:latin typeface="Arial Black" pitchFamily="34" charset="0"/>
              </a:rPr>
              <a:t>“</a:t>
            </a:r>
            <a:r>
              <a:rPr lang="en-US" sz="4800" b="1" i="1">
                <a:latin typeface="Arial Black" pitchFamily="34" charset="0"/>
              </a:rPr>
              <a:t>Shops</a:t>
            </a:r>
            <a:r>
              <a:rPr lang="ru-RU" sz="4800" b="1" i="1">
                <a:latin typeface="Arial Black" pitchFamily="34" charset="0"/>
              </a:rPr>
              <a:t>, </a:t>
            </a:r>
            <a:r>
              <a:rPr lang="en-US" sz="4800" b="1" i="1">
                <a:latin typeface="Arial Black" pitchFamily="34" charset="0"/>
              </a:rPr>
              <a:t>shops</a:t>
            </a:r>
            <a:r>
              <a:rPr lang="ru-RU" sz="4800" b="1" i="1">
                <a:latin typeface="Arial Black" pitchFamily="34" charset="0"/>
              </a:rPr>
              <a:t>, </a:t>
            </a:r>
            <a:r>
              <a:rPr lang="en-US" sz="4800" b="1" i="1">
                <a:latin typeface="Arial Black" pitchFamily="34" charset="0"/>
              </a:rPr>
              <a:t>shops</a:t>
            </a:r>
            <a:r>
              <a:rPr lang="ru-RU" sz="4800" b="1" i="1">
                <a:latin typeface="Arial Black" pitchFamily="34" charset="0"/>
              </a:rPr>
              <a:t>…”</a:t>
            </a:r>
            <a:r>
              <a:rPr lang="ru-RU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5157788"/>
            <a:ext cx="6192838" cy="1103312"/>
          </a:xfrm>
        </p:spPr>
        <p:txBody>
          <a:bodyPr/>
          <a:lstStyle/>
          <a:p>
            <a:r>
              <a:rPr lang="ru-RU" sz="2000">
                <a:latin typeface="Arial Black" pitchFamily="34" charset="0"/>
              </a:rPr>
              <a:t>Материал подготовлен учителем английского языка ГБОУ СОШ НО № 410 г. Москвы СВАО</a:t>
            </a:r>
          </a:p>
          <a:p>
            <a:r>
              <a:rPr lang="ru-RU" sz="2000">
                <a:latin typeface="Arial Black" pitchFamily="34" charset="0"/>
              </a:rPr>
              <a:t>Куликовой Татьяной Владимировной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476375" y="2276475"/>
            <a:ext cx="47529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Учебник:</a:t>
            </a:r>
            <a:r>
              <a:rPr lang="ru-RU" b="1"/>
              <a:t> </a:t>
            </a:r>
            <a:r>
              <a:rPr lang="ru-RU"/>
              <a:t>«</a:t>
            </a:r>
            <a:r>
              <a:rPr lang="en-US" b="1"/>
              <a:t>Enjoy English</a:t>
            </a:r>
            <a:r>
              <a:rPr lang="ru-RU" b="1"/>
              <a:t>» 3 класс</a:t>
            </a:r>
            <a:r>
              <a:rPr lang="ru-RU"/>
              <a:t> </a:t>
            </a:r>
          </a:p>
          <a:p>
            <a:r>
              <a:rPr lang="ru-RU"/>
              <a:t>Авторы: М.З. Бибалетова, О.А. Денисенко</a:t>
            </a:r>
          </a:p>
          <a:p>
            <a:r>
              <a:rPr lang="en-US" b="1"/>
              <a:t>Unit</a:t>
            </a:r>
            <a:r>
              <a:rPr lang="ru-RU" b="1"/>
              <a:t>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E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4442"/>
                </a:solidFill>
                <a:latin typeface="Arial Black" pitchFamily="34" charset="0"/>
              </a:rPr>
              <a:t> </a:t>
            </a:r>
            <a:r>
              <a:rPr lang="en-US">
                <a:solidFill>
                  <a:srgbClr val="004442"/>
                </a:solidFill>
                <a:latin typeface="Arial Black" pitchFamily="34" charset="0"/>
              </a:rPr>
              <a:t>A FOX</a:t>
            </a:r>
            <a:endParaRPr lang="ru-RU">
              <a:solidFill>
                <a:srgbClr val="004442"/>
              </a:solidFill>
              <a:latin typeface="Arial Black" pitchFamily="34" charset="0"/>
            </a:endParaRPr>
          </a:p>
        </p:txBody>
      </p:sp>
      <p:pic>
        <p:nvPicPr>
          <p:cNvPr id="41989" name="Picture 5" descr="65178ae60ffc40fd9fbedc70edaf1b43_mediumver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882900" y="1600200"/>
            <a:ext cx="3378200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E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4442"/>
                </a:solidFill>
                <a:latin typeface="Arial Black" pitchFamily="34" charset="0"/>
              </a:rPr>
              <a:t>A FISH</a:t>
            </a:r>
            <a:endParaRPr lang="ru-RU">
              <a:solidFill>
                <a:srgbClr val="004442"/>
              </a:solidFill>
              <a:latin typeface="Arial Black" pitchFamily="34" charset="0"/>
            </a:endParaRPr>
          </a:p>
        </p:txBody>
      </p:sp>
      <p:pic>
        <p:nvPicPr>
          <p:cNvPr id="40970" name="Picture 10" descr="Free Vector Little Mermaid Flounder 0011173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124075" y="1600200"/>
            <a:ext cx="4510088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E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4442"/>
                </a:solidFill>
                <a:latin typeface="Arial Black" pitchFamily="34" charset="0"/>
              </a:rPr>
              <a:t>A PARROT</a:t>
            </a:r>
            <a:endParaRPr lang="ru-RU">
              <a:solidFill>
                <a:srgbClr val="004442"/>
              </a:solidFill>
              <a:latin typeface="Arial Black" pitchFamily="34" charset="0"/>
            </a:endParaRPr>
          </a:p>
        </p:txBody>
      </p:sp>
      <p:pic>
        <p:nvPicPr>
          <p:cNvPr id="43016" name="Picture 8" descr="multik272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040063" y="1341438"/>
            <a:ext cx="3236912" cy="4784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E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4442"/>
                </a:solidFill>
                <a:latin typeface="Arial Black" pitchFamily="34" charset="0"/>
              </a:rPr>
              <a:t>A HORSE</a:t>
            </a:r>
            <a:endParaRPr lang="ru-RU">
              <a:solidFill>
                <a:srgbClr val="004442"/>
              </a:solidFill>
              <a:latin typeface="Arial Black" pitchFamily="34" charset="0"/>
            </a:endParaRPr>
          </a:p>
        </p:txBody>
      </p:sp>
      <p:pic>
        <p:nvPicPr>
          <p:cNvPr id="44037" name="Picture 5" descr="217177-Cute-White-And-Pink-Horse-Poster-Art-Print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763713" y="1600200"/>
            <a:ext cx="5138737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E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4442"/>
                </a:solidFill>
                <a:latin typeface="Arial Black" pitchFamily="34" charset="0"/>
              </a:rPr>
              <a:t>A DOG</a:t>
            </a:r>
            <a:endParaRPr lang="ru-RU">
              <a:solidFill>
                <a:srgbClr val="004442"/>
              </a:solidFill>
              <a:latin typeface="Arial Black" pitchFamily="34" charset="0"/>
            </a:endParaRPr>
          </a:p>
        </p:txBody>
      </p:sp>
      <p:pic>
        <p:nvPicPr>
          <p:cNvPr id="45061" name="Picture 5" descr="Pluto4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268538" y="1484313"/>
            <a:ext cx="4691062" cy="48577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E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4442"/>
                </a:solidFill>
                <a:latin typeface="Arial Black" pitchFamily="34" charset="0"/>
              </a:rPr>
              <a:t>A MOUSE</a:t>
            </a:r>
            <a:endParaRPr lang="ru-RU">
              <a:solidFill>
                <a:srgbClr val="004442"/>
              </a:solidFill>
              <a:latin typeface="Arial Black" pitchFamily="34" charset="0"/>
            </a:endParaRPr>
          </a:p>
        </p:txBody>
      </p:sp>
      <p:pic>
        <p:nvPicPr>
          <p:cNvPr id="46088" name="Picture 8" descr="mikkey_008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03575" y="1557338"/>
            <a:ext cx="2930525" cy="50006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F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8" name="Rectangle 1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>
                <a:solidFill>
                  <a:srgbClr val="574D03"/>
                </a:solidFill>
                <a:latin typeface="Arial Black" pitchFamily="34" charset="0"/>
              </a:rPr>
              <a:t>Colours</a:t>
            </a:r>
            <a:endParaRPr lang="ru-RU">
              <a:solidFill>
                <a:srgbClr val="574D03"/>
              </a:solidFill>
              <a:latin typeface="Arial Black" pitchFamily="34" charset="0"/>
            </a:endParaRPr>
          </a:p>
        </p:txBody>
      </p:sp>
      <p:pic>
        <p:nvPicPr>
          <p:cNvPr id="36868" name="Picture 4" descr="paint splat серый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50825" y="1268413"/>
            <a:ext cx="2058988" cy="2185987"/>
          </a:xfrm>
          <a:noFill/>
          <a:ln/>
        </p:spPr>
      </p:pic>
      <p:pic>
        <p:nvPicPr>
          <p:cNvPr id="36871" name="Picture 7" descr="paint splat синий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732588" y="1052513"/>
            <a:ext cx="2058987" cy="2185987"/>
          </a:xfrm>
          <a:noFill/>
          <a:ln/>
        </p:spPr>
      </p:pic>
      <p:pic>
        <p:nvPicPr>
          <p:cNvPr id="36874" name="Picture 10" descr="paint splat зеленый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611188" y="4292600"/>
            <a:ext cx="2060575" cy="2187575"/>
          </a:xfrm>
          <a:noFill/>
          <a:ln/>
        </p:spPr>
      </p:pic>
      <p:pic>
        <p:nvPicPr>
          <p:cNvPr id="36877" name="Picture 13" descr="paint splat"/>
          <p:cNvPicPr>
            <a:picLocks noChangeAspect="1" noChangeArrowheads="1"/>
          </p:cNvPicPr>
          <p:nvPr>
            <p:ph sz="quarter" idx="4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6588125" y="4365625"/>
            <a:ext cx="2060575" cy="2187575"/>
          </a:xfrm>
          <a:noFill/>
          <a:ln/>
        </p:spPr>
      </p:pic>
      <p:pic>
        <p:nvPicPr>
          <p:cNvPr id="36880" name="Picture 16" descr="Splash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87675" y="2276475"/>
            <a:ext cx="2592388" cy="2592388"/>
          </a:xfrm>
          <a:prstGeom prst="rect">
            <a:avLst/>
          </a:prstGeom>
          <a:noFill/>
        </p:spPr>
      </p:pic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3132138" y="1557338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solidFill>
                  <a:srgbClr val="574D03"/>
                </a:solidFill>
              </a:rPr>
              <a:t>Blue</a:t>
            </a: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5580063" y="2349500"/>
            <a:ext cx="1065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solidFill>
                  <a:srgbClr val="574D03"/>
                </a:solidFill>
              </a:rPr>
              <a:t>Green</a:t>
            </a: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6948488" y="3455988"/>
            <a:ext cx="998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solidFill>
                  <a:srgbClr val="574D03"/>
                </a:solidFill>
              </a:rPr>
              <a:t>Black</a:t>
            </a: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3635375" y="5373688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solidFill>
                  <a:srgbClr val="574D03"/>
                </a:solidFill>
              </a:rPr>
              <a:t>Grey</a:t>
            </a: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468313" y="3600450"/>
            <a:ext cx="760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solidFill>
                  <a:srgbClr val="574D03"/>
                </a:solidFill>
              </a:rPr>
              <a:t>Red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F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574D03"/>
                </a:solidFill>
                <a:latin typeface="Arial Black" pitchFamily="34" charset="0"/>
              </a:rPr>
              <a:t>Antonyms</a:t>
            </a:r>
            <a:endParaRPr lang="ru-RU">
              <a:solidFill>
                <a:srgbClr val="574D03"/>
              </a:solidFill>
              <a:latin typeface="Arial Black" pitchFamily="34" charset="0"/>
            </a:endParaRPr>
          </a:p>
        </p:txBody>
      </p:sp>
      <p:pic>
        <p:nvPicPr>
          <p:cNvPr id="51217" name="Picture 17" descr="большой-маленки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3850" y="3965575"/>
            <a:ext cx="4032250" cy="2574925"/>
          </a:xfrm>
          <a:noFill/>
          <a:ln/>
        </p:spPr>
      </p:pic>
      <p:pic>
        <p:nvPicPr>
          <p:cNvPr id="51219" name="Picture 19" descr="грустный-веселый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95288" y="1268413"/>
            <a:ext cx="3959225" cy="2601912"/>
          </a:xfrm>
          <a:noFill/>
          <a:ln/>
        </p:spPr>
      </p:pic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5651500" y="2205038"/>
            <a:ext cx="194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solidFill>
                  <a:srgbClr val="574D03"/>
                </a:solidFill>
              </a:rPr>
              <a:t>Happy - Sad</a:t>
            </a: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5219700" y="1557338"/>
            <a:ext cx="1554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solidFill>
                  <a:srgbClr val="574D03"/>
                </a:solidFill>
              </a:rPr>
              <a:t>Fat - Slim</a:t>
            </a: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7019925" y="2852738"/>
            <a:ext cx="1671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solidFill>
                  <a:srgbClr val="574D03"/>
                </a:solidFill>
              </a:rPr>
              <a:t>Big - Little</a:t>
            </a:r>
          </a:p>
        </p:txBody>
      </p:sp>
      <p:pic>
        <p:nvPicPr>
          <p:cNvPr id="51221" name="Picture 21" descr="толстый-худой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787900" y="4076700"/>
            <a:ext cx="3887788" cy="2528888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F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574D03"/>
                </a:solidFill>
                <a:latin typeface="Arial Black" pitchFamily="34" charset="0"/>
              </a:rPr>
              <a:t>+</a:t>
            </a:r>
            <a:endParaRPr lang="ru-RU">
              <a:solidFill>
                <a:srgbClr val="574D03"/>
              </a:solidFill>
              <a:latin typeface="Arial Black" pitchFamily="34" charset="0"/>
            </a:endParaRPr>
          </a:p>
        </p:txBody>
      </p:sp>
      <p:pic>
        <p:nvPicPr>
          <p:cNvPr id="55320" name="Picture 24" descr="xBULA67654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948488" y="0"/>
            <a:ext cx="2047875" cy="1858963"/>
          </a:xfrm>
          <a:noFill/>
          <a:ln/>
        </p:spPr>
      </p:pic>
      <p:pic>
        <p:nvPicPr>
          <p:cNvPr id="55322" name="Picture 26" descr="Vixey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79388" y="260350"/>
            <a:ext cx="949325" cy="1873250"/>
          </a:xfrm>
          <a:noFill/>
          <a:ln/>
        </p:spPr>
      </p:pic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5651500" y="1700213"/>
            <a:ext cx="158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3600" b="1" i="1">
                <a:solidFill>
                  <a:srgbClr val="574D03"/>
                </a:solidFill>
              </a:rPr>
              <a:t>Clean</a:t>
            </a: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6227763" y="4292600"/>
            <a:ext cx="145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600" b="1">
                <a:solidFill>
                  <a:srgbClr val="574D03"/>
                </a:solidFill>
              </a:rPr>
              <a:t>Brave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3708400" y="2708275"/>
            <a:ext cx="1479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600" b="1">
                <a:solidFill>
                  <a:srgbClr val="574D03"/>
                </a:solidFill>
              </a:rPr>
              <a:t>Smart</a:t>
            </a: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1116013" y="4221163"/>
            <a:ext cx="158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3600" b="1" i="1">
                <a:solidFill>
                  <a:srgbClr val="574D03"/>
                </a:solidFill>
              </a:rPr>
              <a:t>Good</a:t>
            </a:r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1619250" y="1773238"/>
            <a:ext cx="1582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3600" b="1" i="1">
                <a:solidFill>
                  <a:srgbClr val="574D03"/>
                </a:solidFill>
              </a:rPr>
              <a:t>Smart</a:t>
            </a:r>
          </a:p>
        </p:txBody>
      </p:sp>
      <p:pic>
        <p:nvPicPr>
          <p:cNvPr id="55326" name="Picture 30" descr="mult-pict"/>
          <p:cNvPicPr>
            <a:picLocks noChangeAspect="1" noChangeArrowheads="1"/>
          </p:cNvPicPr>
          <p:nvPr>
            <p:ph sz="half"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3132138" y="3860800"/>
            <a:ext cx="2354262" cy="25479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8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55" name="Picture 19" descr="1-1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403350" y="1322388"/>
            <a:ext cx="6697663" cy="5008562"/>
          </a:xfrm>
          <a:noFill/>
          <a:ln/>
        </p:spPr>
      </p:pic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574D03"/>
                </a:solidFill>
                <a:latin typeface="Arial Black" pitchFamily="34" charset="0"/>
              </a:rPr>
              <a:t>Colours</a:t>
            </a:r>
            <a:endParaRPr lang="ru-RU">
              <a:solidFill>
                <a:srgbClr val="574D03"/>
              </a:solidFill>
              <a:latin typeface="Arial Black" pitchFamily="34" charset="0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7596188" y="4724400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Good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7596188" y="3644900"/>
            <a:ext cx="72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Fat</a:t>
            </a: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7667625" y="2708275"/>
            <a:ext cx="1233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Happy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7596188" y="3284538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Brave</a:t>
            </a: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7451725" y="5300663"/>
            <a:ext cx="118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Funny</a:t>
            </a: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7812088" y="2060575"/>
            <a:ext cx="827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Red</a:t>
            </a: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323850" y="1341438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Fish</a:t>
            </a: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179388" y="1916113"/>
            <a:ext cx="116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Horse</a:t>
            </a: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395288" y="4005263"/>
            <a:ext cx="827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Dog</a:t>
            </a: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250825" y="4868863"/>
            <a:ext cx="1266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Mouse</a:t>
            </a:r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468313" y="5589588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Fox</a:t>
            </a: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250825" y="2565400"/>
            <a:ext cx="121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Parrot</a:t>
            </a:r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323850" y="3284538"/>
            <a:ext cx="106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Rabit</a:t>
            </a:r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7451725" y="4149725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Big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магазин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205038"/>
            <a:ext cx="9144000" cy="428625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900113" y="593725"/>
            <a:ext cx="75596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 b="1">
                <a:solidFill>
                  <a:srgbClr val="006600"/>
                </a:solidFill>
                <a:latin typeface="Arial Black" pitchFamily="34" charset="0"/>
              </a:rPr>
              <a:t>Look and try to remember!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8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3" name="Picture 21" descr="1-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403350" y="1325563"/>
            <a:ext cx="6697663" cy="5006975"/>
          </a:xfrm>
        </p:spPr>
      </p:pic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574D03"/>
                </a:solidFill>
                <a:latin typeface="Arial Black" pitchFamily="34" charset="0"/>
              </a:rPr>
              <a:t>Colours</a:t>
            </a:r>
            <a:endParaRPr lang="ru-RU">
              <a:solidFill>
                <a:srgbClr val="574D03"/>
              </a:solidFill>
              <a:latin typeface="Arial Black" pitchFamily="34" charset="0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7596188" y="4724400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Good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7596188" y="3644900"/>
            <a:ext cx="72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Fat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7667625" y="2708275"/>
            <a:ext cx="1233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Happy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7596188" y="3284538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Brave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7451725" y="5300663"/>
            <a:ext cx="118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Funny</a:t>
            </a: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7812088" y="2060575"/>
            <a:ext cx="827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Red</a:t>
            </a: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323850" y="1341438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Fish</a:t>
            </a: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179388" y="1916113"/>
            <a:ext cx="116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Horse</a:t>
            </a: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395288" y="4005263"/>
            <a:ext cx="827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Dog</a:t>
            </a: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250825" y="4868863"/>
            <a:ext cx="1266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Mouse</a:t>
            </a:r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468313" y="5589588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Fox</a:t>
            </a:r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250825" y="2565400"/>
            <a:ext cx="121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Parrot</a:t>
            </a: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323850" y="3284538"/>
            <a:ext cx="106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Rabit</a:t>
            </a:r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7451725" y="4149725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Big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8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21" name="Picture 29" descr="1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403350" y="1341438"/>
            <a:ext cx="6697663" cy="5021262"/>
          </a:xfrm>
          <a:noFill/>
          <a:ln/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574D03"/>
                </a:solidFill>
                <a:latin typeface="Arial Black" pitchFamily="34" charset="0"/>
              </a:rPr>
              <a:t>Colours</a:t>
            </a:r>
            <a:endParaRPr lang="ru-RU">
              <a:solidFill>
                <a:srgbClr val="574D03"/>
              </a:solidFill>
              <a:latin typeface="Arial Black" pitchFamily="34" charset="0"/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7596188" y="4724400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Good</a:t>
            </a: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7596188" y="3644900"/>
            <a:ext cx="72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Fat</a:t>
            </a: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7667625" y="2708275"/>
            <a:ext cx="1233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Happy</a:t>
            </a: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7596188" y="3284538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Brave</a:t>
            </a: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7451725" y="5300663"/>
            <a:ext cx="118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Funny</a:t>
            </a:r>
          </a:p>
        </p:txBody>
      </p:sp>
      <p:sp>
        <p:nvSpPr>
          <p:cNvPr id="59420" name="Rectangle 28"/>
          <p:cNvSpPr>
            <a:spLocks noChangeArrowheads="1"/>
          </p:cNvSpPr>
          <p:nvPr/>
        </p:nvSpPr>
        <p:spPr bwMode="auto">
          <a:xfrm>
            <a:off x="7812088" y="2060575"/>
            <a:ext cx="827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Red</a:t>
            </a:r>
          </a:p>
        </p:txBody>
      </p:sp>
      <p:sp>
        <p:nvSpPr>
          <p:cNvPr id="59425" name="Rectangle 33"/>
          <p:cNvSpPr>
            <a:spLocks noChangeArrowheads="1"/>
          </p:cNvSpPr>
          <p:nvPr/>
        </p:nvSpPr>
        <p:spPr bwMode="auto">
          <a:xfrm>
            <a:off x="323850" y="1341438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Fish</a:t>
            </a:r>
          </a:p>
        </p:txBody>
      </p:sp>
      <p:sp>
        <p:nvSpPr>
          <p:cNvPr id="59426" name="Rectangle 34"/>
          <p:cNvSpPr>
            <a:spLocks noChangeArrowheads="1"/>
          </p:cNvSpPr>
          <p:nvPr/>
        </p:nvSpPr>
        <p:spPr bwMode="auto">
          <a:xfrm>
            <a:off x="179388" y="1916113"/>
            <a:ext cx="116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Horse</a:t>
            </a:r>
          </a:p>
        </p:txBody>
      </p:sp>
      <p:sp>
        <p:nvSpPr>
          <p:cNvPr id="59427" name="Rectangle 35"/>
          <p:cNvSpPr>
            <a:spLocks noChangeArrowheads="1"/>
          </p:cNvSpPr>
          <p:nvPr/>
        </p:nvSpPr>
        <p:spPr bwMode="auto">
          <a:xfrm>
            <a:off x="395288" y="4005263"/>
            <a:ext cx="827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Dog</a:t>
            </a:r>
          </a:p>
        </p:txBody>
      </p:sp>
      <p:sp>
        <p:nvSpPr>
          <p:cNvPr id="59428" name="Rectangle 36"/>
          <p:cNvSpPr>
            <a:spLocks noChangeArrowheads="1"/>
          </p:cNvSpPr>
          <p:nvPr/>
        </p:nvSpPr>
        <p:spPr bwMode="auto">
          <a:xfrm>
            <a:off x="250825" y="4868863"/>
            <a:ext cx="1266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Mouse</a:t>
            </a:r>
          </a:p>
        </p:txBody>
      </p:sp>
      <p:sp>
        <p:nvSpPr>
          <p:cNvPr id="59429" name="Rectangle 37"/>
          <p:cNvSpPr>
            <a:spLocks noChangeArrowheads="1"/>
          </p:cNvSpPr>
          <p:nvPr/>
        </p:nvSpPr>
        <p:spPr bwMode="auto">
          <a:xfrm>
            <a:off x="468313" y="5589588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Fox</a:t>
            </a:r>
          </a:p>
        </p:txBody>
      </p:sp>
      <p:sp>
        <p:nvSpPr>
          <p:cNvPr id="59430" name="Rectangle 38"/>
          <p:cNvSpPr>
            <a:spLocks noChangeArrowheads="1"/>
          </p:cNvSpPr>
          <p:nvPr/>
        </p:nvSpPr>
        <p:spPr bwMode="auto">
          <a:xfrm>
            <a:off x="250825" y="2565400"/>
            <a:ext cx="121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Parrot</a:t>
            </a:r>
          </a:p>
        </p:txBody>
      </p:sp>
      <p:sp>
        <p:nvSpPr>
          <p:cNvPr id="59431" name="Rectangle 39"/>
          <p:cNvSpPr>
            <a:spLocks noChangeArrowheads="1"/>
          </p:cNvSpPr>
          <p:nvPr/>
        </p:nvSpPr>
        <p:spPr bwMode="auto">
          <a:xfrm>
            <a:off x="323850" y="3284538"/>
            <a:ext cx="106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Rabit</a:t>
            </a:r>
          </a:p>
        </p:txBody>
      </p:sp>
      <p:sp>
        <p:nvSpPr>
          <p:cNvPr id="59432" name="Rectangle 40"/>
          <p:cNvSpPr>
            <a:spLocks noChangeArrowheads="1"/>
          </p:cNvSpPr>
          <p:nvPr/>
        </p:nvSpPr>
        <p:spPr bwMode="auto">
          <a:xfrm>
            <a:off x="7451725" y="4149725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>
                <a:latin typeface="Arial Black" pitchFamily="34" charset="0"/>
              </a:rPr>
              <a:t>Big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6600"/>
                </a:solidFill>
                <a:latin typeface="Arial Black" pitchFamily="34" charset="0"/>
              </a:rPr>
              <a:t>What is there?</a:t>
            </a:r>
            <a:endParaRPr lang="ru-RU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19732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>
                <a:latin typeface="Arial Black" pitchFamily="34" charset="0"/>
              </a:rPr>
              <a:t>Green shop</a:t>
            </a:r>
          </a:p>
          <a:p>
            <a:pPr>
              <a:lnSpc>
                <a:spcPct val="90000"/>
              </a:lnSpc>
            </a:pPr>
            <a:r>
              <a:rPr lang="en-US" sz="1400">
                <a:latin typeface="Arial Black" pitchFamily="34" charset="0"/>
              </a:rPr>
              <a:t>1</a:t>
            </a:r>
          </a:p>
          <a:p>
            <a:pPr>
              <a:lnSpc>
                <a:spcPct val="90000"/>
              </a:lnSpc>
            </a:pPr>
            <a:r>
              <a:rPr lang="en-US" sz="1400">
                <a:latin typeface="Arial Black" pitchFamily="34" charset="0"/>
              </a:rPr>
              <a:t>2</a:t>
            </a:r>
          </a:p>
          <a:p>
            <a:pPr>
              <a:lnSpc>
                <a:spcPct val="90000"/>
              </a:lnSpc>
            </a:pPr>
            <a:r>
              <a:rPr lang="en-US" sz="1400">
                <a:latin typeface="Arial Black" pitchFamily="34" charset="0"/>
              </a:rPr>
              <a:t>3</a:t>
            </a:r>
          </a:p>
          <a:p>
            <a:pPr>
              <a:lnSpc>
                <a:spcPct val="90000"/>
              </a:lnSpc>
            </a:pPr>
            <a:r>
              <a:rPr lang="en-US" sz="1400">
                <a:latin typeface="Arial Black" pitchFamily="34" charset="0"/>
              </a:rPr>
              <a:t>4</a:t>
            </a:r>
          </a:p>
          <a:p>
            <a:pPr>
              <a:lnSpc>
                <a:spcPct val="90000"/>
              </a:lnSpc>
            </a:pPr>
            <a:r>
              <a:rPr lang="en-US" sz="1400">
                <a:latin typeface="Arial Black" pitchFamily="34" charset="0"/>
              </a:rPr>
              <a:t>5</a:t>
            </a:r>
          </a:p>
          <a:p>
            <a:pPr>
              <a:lnSpc>
                <a:spcPct val="90000"/>
              </a:lnSpc>
            </a:pPr>
            <a:r>
              <a:rPr lang="en-US" sz="1400">
                <a:latin typeface="Arial Black" pitchFamily="34" charset="0"/>
              </a:rPr>
              <a:t>6</a:t>
            </a:r>
            <a:endParaRPr lang="ru-RU" sz="1400">
              <a:latin typeface="Arial Black" pitchFamily="34" charset="0"/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557338"/>
            <a:ext cx="3379788" cy="1655762"/>
          </a:xfrm>
        </p:spPr>
        <p:txBody>
          <a:bodyPr/>
          <a:lstStyle/>
          <a:p>
            <a:r>
              <a:rPr lang="en-US" sz="3200">
                <a:latin typeface="Arial Black" pitchFamily="34" charset="0"/>
              </a:rPr>
              <a:t>White shop</a:t>
            </a:r>
          </a:p>
          <a:p>
            <a:r>
              <a:rPr lang="en-US" sz="1400">
                <a:latin typeface="Arial Black" pitchFamily="34" charset="0"/>
              </a:rPr>
              <a:t>1</a:t>
            </a:r>
          </a:p>
          <a:p>
            <a:r>
              <a:rPr lang="en-US" sz="1400">
                <a:latin typeface="Arial Black" pitchFamily="34" charset="0"/>
              </a:rPr>
              <a:t>2</a:t>
            </a:r>
          </a:p>
          <a:p>
            <a:r>
              <a:rPr lang="en-US" sz="1400">
                <a:latin typeface="Arial Black" pitchFamily="34" charset="0"/>
              </a:rPr>
              <a:t>3</a:t>
            </a:r>
          </a:p>
          <a:p>
            <a:r>
              <a:rPr lang="en-US" sz="1400">
                <a:latin typeface="Arial Black" pitchFamily="34" charset="0"/>
              </a:rPr>
              <a:t>4</a:t>
            </a:r>
          </a:p>
          <a:p>
            <a:r>
              <a:rPr lang="en-US" sz="1400">
                <a:latin typeface="Arial Black" pitchFamily="34" charset="0"/>
              </a:rPr>
              <a:t>5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95288" y="4292600"/>
            <a:ext cx="3095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3200">
                <a:latin typeface="Arial Black" pitchFamily="34" charset="0"/>
              </a:rPr>
              <a:t>Sweet shop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1400">
                <a:latin typeface="Arial Black" pitchFamily="34" charset="0"/>
              </a:rPr>
              <a:t>1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1400">
                <a:latin typeface="Arial Black" pitchFamily="34" charset="0"/>
              </a:rPr>
              <a:t>2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1400">
                <a:latin typeface="Arial Black" pitchFamily="34" charset="0"/>
              </a:rPr>
              <a:t>3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1400">
                <a:latin typeface="Arial Black" pitchFamily="34" charset="0"/>
              </a:rPr>
              <a:t>4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1400">
                <a:latin typeface="Arial Black" pitchFamily="34" charset="0"/>
              </a:rPr>
              <a:t>5</a:t>
            </a:r>
            <a:endParaRPr lang="ru-RU" sz="1400">
              <a:latin typeface="Arial Black" pitchFamily="34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5003800" y="4292600"/>
            <a:ext cx="309880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3200">
                <a:latin typeface="Arial Black" pitchFamily="34" charset="0"/>
              </a:rPr>
              <a:t>School shop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1400">
                <a:latin typeface="Arial Black" pitchFamily="34" charset="0"/>
              </a:rPr>
              <a:t>1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1400">
                <a:latin typeface="Arial Black" pitchFamily="34" charset="0"/>
              </a:rPr>
              <a:t>2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1400">
                <a:latin typeface="Arial Black" pitchFamily="34" charset="0"/>
              </a:rPr>
              <a:t>3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1400">
                <a:latin typeface="Arial Black" pitchFamily="34" charset="0"/>
              </a:rPr>
              <a:t>4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1400">
                <a:latin typeface="Arial Black" pitchFamily="34" charset="0"/>
              </a:rPr>
              <a:t>5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1400">
                <a:latin typeface="Arial Black" pitchFamily="34" charset="0"/>
              </a:rPr>
              <a:t>6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1400">
                <a:latin typeface="Arial Black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магазин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205038"/>
            <a:ext cx="9144000" cy="428625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900113" y="898525"/>
            <a:ext cx="7559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 b="1">
                <a:solidFill>
                  <a:srgbClr val="006600"/>
                </a:solidFill>
                <a:latin typeface="Arial Black" pitchFamily="34" charset="0"/>
              </a:rPr>
              <a:t>Here they are!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>
                <a:solidFill>
                  <a:srgbClr val="006600"/>
                </a:solidFill>
                <a:latin typeface="Arial Black" pitchFamily="34" charset="0"/>
              </a:rPr>
              <a:t>I would like</a:t>
            </a:r>
            <a:br>
              <a:rPr lang="en-US" sz="5400">
                <a:solidFill>
                  <a:srgbClr val="006600"/>
                </a:solidFill>
                <a:latin typeface="Arial Black" pitchFamily="34" charset="0"/>
              </a:rPr>
            </a:br>
            <a:r>
              <a:rPr lang="en-US" sz="5400">
                <a:solidFill>
                  <a:srgbClr val="006600"/>
                </a:solidFill>
                <a:latin typeface="Arial Black" pitchFamily="34" charset="0"/>
              </a:rPr>
              <a:t> to buy…</a:t>
            </a:r>
            <a:endParaRPr lang="ru-RU" sz="540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4103" name="Picture 7" descr="485418_YO4Pqm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8175" y="5805488"/>
            <a:ext cx="1387475" cy="866775"/>
          </a:xfrm>
          <a:prstGeom prst="rect">
            <a:avLst/>
          </a:prstGeom>
          <a:noFill/>
        </p:spPr>
      </p:pic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250825" y="260350"/>
          <a:ext cx="1512888" cy="981075"/>
        </p:xfrm>
        <a:graphic>
          <a:graphicData uri="http://schemas.openxmlformats.org/presentationml/2006/ole">
            <p:oleObj spid="_x0000_s4104" name="Точечный рисунок" r:id="rId5" imgW="1790476" imgH="1162212" progId="Paint.Picture">
              <p:embed/>
            </p:oleObj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6084888" y="5876925"/>
          <a:ext cx="1136650" cy="823913"/>
        </p:xfrm>
        <a:graphic>
          <a:graphicData uri="http://schemas.openxmlformats.org/presentationml/2006/ole">
            <p:oleObj spid="_x0000_s4105" name="Точечный рисунок" r:id="rId6" imgW="1352381" imgH="980952" progId="Paint.Picture">
              <p:embed/>
            </p:oleObj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7451725" y="5373688"/>
          <a:ext cx="1247775" cy="1247775"/>
        </p:xfrm>
        <a:graphic>
          <a:graphicData uri="http://schemas.openxmlformats.org/presentationml/2006/ole">
            <p:oleObj spid="_x0000_s4106" name="Точечный рисунок" r:id="rId7" imgW="1247619" imgH="1247619" progId="Paint.Picture">
              <p:embed/>
            </p:oleObj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395288" y="5229225"/>
          <a:ext cx="1185862" cy="1420813"/>
        </p:xfrm>
        <a:graphic>
          <a:graphicData uri="http://schemas.openxmlformats.org/presentationml/2006/ole">
            <p:oleObj spid="_x0000_s4107" name="Точечный рисунок" r:id="rId8" imgW="1486107" imgH="1781424" progId="Paint.Picture">
              <p:embed/>
            </p:oleObj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7380288" y="260350"/>
          <a:ext cx="1535112" cy="1039813"/>
        </p:xfrm>
        <a:graphic>
          <a:graphicData uri="http://schemas.openxmlformats.org/presentationml/2006/ole">
            <p:oleObj spid="_x0000_s4108" name="Точечный рисунок" r:id="rId9" imgW="2542857" imgH="1724266" progId="Paint.Picture">
              <p:embed/>
            </p:oleObj>
          </a:graphicData>
        </a:graphic>
      </p:graphicFrame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6011863" y="115888"/>
          <a:ext cx="1096962" cy="738187"/>
        </p:xfrm>
        <a:graphic>
          <a:graphicData uri="http://schemas.openxmlformats.org/presentationml/2006/ole">
            <p:oleObj spid="_x0000_s4109" name="Точечный рисунок" r:id="rId10" imgW="1600000" imgH="1076475" progId="Paint.Picture">
              <p:embed/>
            </p:oleObj>
          </a:graphicData>
        </a:graphic>
      </p:graphicFrame>
      <p:graphicFrame>
        <p:nvGraphicFramePr>
          <p:cNvPr id="4110" name="Object 14"/>
          <p:cNvGraphicFramePr>
            <a:graphicFrameLocks noChangeAspect="1"/>
          </p:cNvGraphicFramePr>
          <p:nvPr/>
        </p:nvGraphicFramePr>
        <p:xfrm>
          <a:off x="7524750" y="3933825"/>
          <a:ext cx="1252538" cy="847725"/>
        </p:xfrm>
        <a:graphic>
          <a:graphicData uri="http://schemas.openxmlformats.org/presentationml/2006/ole">
            <p:oleObj spid="_x0000_s4110" name="Точечный рисунок" r:id="rId11" imgW="1828571" imgH="1238423" progId="Paint.Picture">
              <p:embed/>
            </p:oleObj>
          </a:graphicData>
        </a:graphic>
      </p:graphicFrame>
      <p:graphicFrame>
        <p:nvGraphicFramePr>
          <p:cNvPr id="4111" name="Object 15"/>
          <p:cNvGraphicFramePr>
            <a:graphicFrameLocks noChangeAspect="1"/>
          </p:cNvGraphicFramePr>
          <p:nvPr/>
        </p:nvGraphicFramePr>
        <p:xfrm>
          <a:off x="3851275" y="5805488"/>
          <a:ext cx="1512888" cy="863600"/>
        </p:xfrm>
        <a:graphic>
          <a:graphicData uri="http://schemas.openxmlformats.org/presentationml/2006/ole">
            <p:oleObj spid="_x0000_s4111" name="Точечный рисунок" r:id="rId12" imgW="6752381" imgH="3858164" progId="Paint.Picture">
              <p:embed/>
            </p:oleObj>
          </a:graphicData>
        </a:graphic>
      </p:graphicFrame>
      <p:graphicFrame>
        <p:nvGraphicFramePr>
          <p:cNvPr id="4112" name="Object 16"/>
          <p:cNvGraphicFramePr>
            <a:graphicFrameLocks noChangeAspect="1"/>
          </p:cNvGraphicFramePr>
          <p:nvPr/>
        </p:nvGraphicFramePr>
        <p:xfrm>
          <a:off x="3276600" y="620713"/>
          <a:ext cx="676275" cy="657225"/>
        </p:xfrm>
        <a:graphic>
          <a:graphicData uri="http://schemas.openxmlformats.org/presentationml/2006/ole">
            <p:oleObj spid="_x0000_s4112" name="Точечный рисунок" r:id="rId13" imgW="676369" imgH="657317" progId="Paint.Picture">
              <p:embed/>
            </p:oleObj>
          </a:graphicData>
        </a:graphic>
      </p:graphicFrame>
      <p:graphicFrame>
        <p:nvGraphicFramePr>
          <p:cNvPr id="4113" name="Object 17"/>
          <p:cNvGraphicFramePr>
            <a:graphicFrameLocks noChangeAspect="1"/>
          </p:cNvGraphicFramePr>
          <p:nvPr/>
        </p:nvGraphicFramePr>
        <p:xfrm>
          <a:off x="4284663" y="333375"/>
          <a:ext cx="628650" cy="419100"/>
        </p:xfrm>
        <a:graphic>
          <a:graphicData uri="http://schemas.openxmlformats.org/presentationml/2006/ole">
            <p:oleObj spid="_x0000_s4113" name="Точечный рисунок" r:id="rId14" imgW="628571" imgH="419048" progId="Paint.Picture">
              <p:embed/>
            </p:oleObj>
          </a:graphicData>
        </a:graphic>
      </p:graphicFrame>
      <p:graphicFrame>
        <p:nvGraphicFramePr>
          <p:cNvPr id="4114" name="Object 18"/>
          <p:cNvGraphicFramePr>
            <a:graphicFrameLocks noChangeAspect="1"/>
          </p:cNvGraphicFramePr>
          <p:nvPr/>
        </p:nvGraphicFramePr>
        <p:xfrm>
          <a:off x="539750" y="3213100"/>
          <a:ext cx="685800" cy="638175"/>
        </p:xfrm>
        <a:graphic>
          <a:graphicData uri="http://schemas.openxmlformats.org/presentationml/2006/ole">
            <p:oleObj spid="_x0000_s4114" name="Точечный рисунок" r:id="rId15" imgW="685714" imgH="638264" progId="Paint.Picture">
              <p:embed/>
            </p:oleObj>
          </a:graphicData>
        </a:graphic>
      </p:graphicFrame>
      <p:graphicFrame>
        <p:nvGraphicFramePr>
          <p:cNvPr id="4115" name="Object 19"/>
          <p:cNvGraphicFramePr>
            <a:graphicFrameLocks noChangeAspect="1"/>
          </p:cNvGraphicFramePr>
          <p:nvPr/>
        </p:nvGraphicFramePr>
        <p:xfrm>
          <a:off x="827088" y="4149725"/>
          <a:ext cx="371475" cy="695325"/>
        </p:xfrm>
        <a:graphic>
          <a:graphicData uri="http://schemas.openxmlformats.org/presentationml/2006/ole">
            <p:oleObj spid="_x0000_s4115" name="Точечный рисунок" r:id="rId16" imgW="371527" imgH="695238" progId="Paint.Picture">
              <p:embed/>
            </p:oleObj>
          </a:graphicData>
        </a:graphic>
      </p:graphicFrame>
      <p:graphicFrame>
        <p:nvGraphicFramePr>
          <p:cNvPr id="4116" name="Object 20"/>
          <p:cNvGraphicFramePr>
            <a:graphicFrameLocks noChangeAspect="1"/>
          </p:cNvGraphicFramePr>
          <p:nvPr/>
        </p:nvGraphicFramePr>
        <p:xfrm>
          <a:off x="5076825" y="620713"/>
          <a:ext cx="666750" cy="600075"/>
        </p:xfrm>
        <a:graphic>
          <a:graphicData uri="http://schemas.openxmlformats.org/presentationml/2006/ole">
            <p:oleObj spid="_x0000_s4116" name="Точечный рисунок" r:id="rId17" imgW="666667" imgH="600159" progId="Paint.Picture">
              <p:embed/>
            </p:oleObj>
          </a:graphicData>
        </a:graphic>
      </p:graphicFrame>
      <p:graphicFrame>
        <p:nvGraphicFramePr>
          <p:cNvPr id="4117" name="Object 21"/>
          <p:cNvGraphicFramePr>
            <a:graphicFrameLocks noChangeAspect="1"/>
          </p:cNvGraphicFramePr>
          <p:nvPr/>
        </p:nvGraphicFramePr>
        <p:xfrm>
          <a:off x="395288" y="1412875"/>
          <a:ext cx="877887" cy="1457325"/>
        </p:xfrm>
        <a:graphic>
          <a:graphicData uri="http://schemas.openxmlformats.org/presentationml/2006/ole">
            <p:oleObj spid="_x0000_s4117" name="Точечный рисунок" r:id="rId18" imgW="4210638" imgH="6990476" progId="Paint.Picture">
              <p:embed/>
            </p:oleObj>
          </a:graphicData>
        </a:graphic>
      </p:graphicFrame>
      <p:graphicFrame>
        <p:nvGraphicFramePr>
          <p:cNvPr id="4119" name="Object 23"/>
          <p:cNvGraphicFramePr>
            <a:graphicFrameLocks noChangeAspect="1"/>
          </p:cNvGraphicFramePr>
          <p:nvPr/>
        </p:nvGraphicFramePr>
        <p:xfrm>
          <a:off x="2124075" y="188913"/>
          <a:ext cx="838200" cy="676275"/>
        </p:xfrm>
        <a:graphic>
          <a:graphicData uri="http://schemas.openxmlformats.org/presentationml/2006/ole">
            <p:oleObj spid="_x0000_s4119" name="Точечный рисунок" r:id="rId19" imgW="838095" imgH="676369" progId="Paint.Picture">
              <p:embed/>
            </p:oleObj>
          </a:graphicData>
        </a:graphic>
      </p:graphicFrame>
      <p:graphicFrame>
        <p:nvGraphicFramePr>
          <p:cNvPr id="4120" name="Object 24"/>
          <p:cNvGraphicFramePr>
            <a:graphicFrameLocks noChangeAspect="1"/>
          </p:cNvGraphicFramePr>
          <p:nvPr/>
        </p:nvGraphicFramePr>
        <p:xfrm>
          <a:off x="7740650" y="2924175"/>
          <a:ext cx="752475" cy="800100"/>
        </p:xfrm>
        <a:graphic>
          <a:graphicData uri="http://schemas.openxmlformats.org/presentationml/2006/ole">
            <p:oleObj spid="_x0000_s4120" name="Точечный рисунок" r:id="rId20" imgW="752381" imgH="800212" progId="Paint.Picture">
              <p:embed/>
            </p:oleObj>
          </a:graphicData>
        </a:graphic>
      </p:graphicFrame>
      <p:graphicFrame>
        <p:nvGraphicFramePr>
          <p:cNvPr id="4121" name="Object 25"/>
          <p:cNvGraphicFramePr>
            <a:graphicFrameLocks noChangeAspect="1"/>
          </p:cNvGraphicFramePr>
          <p:nvPr/>
        </p:nvGraphicFramePr>
        <p:xfrm>
          <a:off x="7524750" y="1773238"/>
          <a:ext cx="733425" cy="647700"/>
        </p:xfrm>
        <a:graphic>
          <a:graphicData uri="http://schemas.openxmlformats.org/presentationml/2006/ole">
            <p:oleObj spid="_x0000_s4121" name="Точечный рисунок" r:id="rId21" imgW="733333" imgH="647619" progId="Paint.Picture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>
                <a:solidFill>
                  <a:srgbClr val="006600"/>
                </a:solidFill>
                <a:latin typeface="Arial Black" pitchFamily="34" charset="0"/>
              </a:rPr>
              <a:t>We would like</a:t>
            </a:r>
            <a:br>
              <a:rPr lang="en-US" sz="5400">
                <a:solidFill>
                  <a:srgbClr val="006600"/>
                </a:solidFill>
                <a:latin typeface="Arial Black" pitchFamily="34" charset="0"/>
              </a:rPr>
            </a:br>
            <a:r>
              <a:rPr lang="en-US" sz="5400">
                <a:solidFill>
                  <a:srgbClr val="006600"/>
                </a:solidFill>
                <a:latin typeface="Arial Black" pitchFamily="34" charset="0"/>
              </a:rPr>
              <a:t> to buy…</a:t>
            </a:r>
            <a:endParaRPr lang="ru-RU" sz="540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29699" name="Picture 3" descr="485418_YO4Pqm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8175" y="5805488"/>
            <a:ext cx="1387475" cy="866775"/>
          </a:xfrm>
          <a:prstGeom prst="rect">
            <a:avLst/>
          </a:prstGeom>
          <a:noFill/>
        </p:spPr>
      </p:pic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250825" y="260350"/>
          <a:ext cx="1512888" cy="981075"/>
        </p:xfrm>
        <a:graphic>
          <a:graphicData uri="http://schemas.openxmlformats.org/presentationml/2006/ole">
            <p:oleObj spid="_x0000_s29700" name="Точечный рисунок" r:id="rId5" imgW="1790476" imgH="1162212" progId="Paint.Picture">
              <p:embed/>
            </p:oleObj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6084888" y="5876925"/>
          <a:ext cx="1136650" cy="823913"/>
        </p:xfrm>
        <a:graphic>
          <a:graphicData uri="http://schemas.openxmlformats.org/presentationml/2006/ole">
            <p:oleObj spid="_x0000_s29701" name="Точечный рисунок" r:id="rId6" imgW="1352381" imgH="980952" progId="Paint.Picture">
              <p:embed/>
            </p:oleObj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7451725" y="5373688"/>
          <a:ext cx="1247775" cy="1247775"/>
        </p:xfrm>
        <a:graphic>
          <a:graphicData uri="http://schemas.openxmlformats.org/presentationml/2006/ole">
            <p:oleObj spid="_x0000_s29702" name="Точечный рисунок" r:id="rId7" imgW="1247619" imgH="1247619" progId="Paint.Picture">
              <p:embed/>
            </p:oleObj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395288" y="5229225"/>
          <a:ext cx="1185862" cy="1420813"/>
        </p:xfrm>
        <a:graphic>
          <a:graphicData uri="http://schemas.openxmlformats.org/presentationml/2006/ole">
            <p:oleObj spid="_x0000_s29703" name="Точечный рисунок" r:id="rId8" imgW="1486107" imgH="1781424" progId="Paint.Picture">
              <p:embed/>
            </p:oleObj>
          </a:graphicData>
        </a:graphic>
      </p:graphicFrame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7380288" y="260350"/>
          <a:ext cx="1535112" cy="1039813"/>
        </p:xfrm>
        <a:graphic>
          <a:graphicData uri="http://schemas.openxmlformats.org/presentationml/2006/ole">
            <p:oleObj spid="_x0000_s29704" name="Точечный рисунок" r:id="rId9" imgW="2542857" imgH="1724266" progId="Paint.Picture">
              <p:embed/>
            </p:oleObj>
          </a:graphicData>
        </a:graphic>
      </p:graphicFrame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6011863" y="115888"/>
          <a:ext cx="1096962" cy="738187"/>
        </p:xfrm>
        <a:graphic>
          <a:graphicData uri="http://schemas.openxmlformats.org/presentationml/2006/ole">
            <p:oleObj spid="_x0000_s29705" name="Точечный рисунок" r:id="rId10" imgW="1600000" imgH="1076475" progId="Paint.Picture">
              <p:embed/>
            </p:oleObj>
          </a:graphicData>
        </a:graphic>
      </p:graphicFrame>
      <p:graphicFrame>
        <p:nvGraphicFramePr>
          <p:cNvPr id="29706" name="Object 10"/>
          <p:cNvGraphicFramePr>
            <a:graphicFrameLocks noChangeAspect="1"/>
          </p:cNvGraphicFramePr>
          <p:nvPr/>
        </p:nvGraphicFramePr>
        <p:xfrm>
          <a:off x="7524750" y="3933825"/>
          <a:ext cx="1252538" cy="847725"/>
        </p:xfrm>
        <a:graphic>
          <a:graphicData uri="http://schemas.openxmlformats.org/presentationml/2006/ole">
            <p:oleObj spid="_x0000_s29706" name="Точечный рисунок" r:id="rId11" imgW="1828571" imgH="1238423" progId="Paint.Picture">
              <p:embed/>
            </p:oleObj>
          </a:graphicData>
        </a:graphic>
      </p:graphicFrame>
      <p:graphicFrame>
        <p:nvGraphicFramePr>
          <p:cNvPr id="29707" name="Object 11"/>
          <p:cNvGraphicFramePr>
            <a:graphicFrameLocks noChangeAspect="1"/>
          </p:cNvGraphicFramePr>
          <p:nvPr/>
        </p:nvGraphicFramePr>
        <p:xfrm>
          <a:off x="3851275" y="5805488"/>
          <a:ext cx="1512888" cy="863600"/>
        </p:xfrm>
        <a:graphic>
          <a:graphicData uri="http://schemas.openxmlformats.org/presentationml/2006/ole">
            <p:oleObj spid="_x0000_s29707" name="Точечный рисунок" r:id="rId12" imgW="6752381" imgH="3858164" progId="Paint.Picture">
              <p:embed/>
            </p:oleObj>
          </a:graphicData>
        </a:graphic>
      </p:graphicFrame>
      <p:graphicFrame>
        <p:nvGraphicFramePr>
          <p:cNvPr id="29708" name="Object 12"/>
          <p:cNvGraphicFramePr>
            <a:graphicFrameLocks noChangeAspect="1"/>
          </p:cNvGraphicFramePr>
          <p:nvPr/>
        </p:nvGraphicFramePr>
        <p:xfrm>
          <a:off x="3276600" y="620713"/>
          <a:ext cx="676275" cy="657225"/>
        </p:xfrm>
        <a:graphic>
          <a:graphicData uri="http://schemas.openxmlformats.org/presentationml/2006/ole">
            <p:oleObj spid="_x0000_s29708" name="Точечный рисунок" r:id="rId13" imgW="676369" imgH="657317" progId="Paint.Picture">
              <p:embed/>
            </p:oleObj>
          </a:graphicData>
        </a:graphic>
      </p:graphicFrame>
      <p:graphicFrame>
        <p:nvGraphicFramePr>
          <p:cNvPr id="29709" name="Object 13"/>
          <p:cNvGraphicFramePr>
            <a:graphicFrameLocks noChangeAspect="1"/>
          </p:cNvGraphicFramePr>
          <p:nvPr/>
        </p:nvGraphicFramePr>
        <p:xfrm>
          <a:off x="4284663" y="333375"/>
          <a:ext cx="628650" cy="419100"/>
        </p:xfrm>
        <a:graphic>
          <a:graphicData uri="http://schemas.openxmlformats.org/presentationml/2006/ole">
            <p:oleObj spid="_x0000_s29709" name="Точечный рисунок" r:id="rId14" imgW="628571" imgH="419048" progId="Paint.Picture">
              <p:embed/>
            </p:oleObj>
          </a:graphicData>
        </a:graphic>
      </p:graphicFrame>
      <p:graphicFrame>
        <p:nvGraphicFramePr>
          <p:cNvPr id="29710" name="Object 14"/>
          <p:cNvGraphicFramePr>
            <a:graphicFrameLocks noChangeAspect="1"/>
          </p:cNvGraphicFramePr>
          <p:nvPr/>
        </p:nvGraphicFramePr>
        <p:xfrm>
          <a:off x="539750" y="3213100"/>
          <a:ext cx="685800" cy="638175"/>
        </p:xfrm>
        <a:graphic>
          <a:graphicData uri="http://schemas.openxmlformats.org/presentationml/2006/ole">
            <p:oleObj spid="_x0000_s29710" name="Точечный рисунок" r:id="rId15" imgW="685714" imgH="638264" progId="Paint.Picture">
              <p:embed/>
            </p:oleObj>
          </a:graphicData>
        </a:graphic>
      </p:graphicFrame>
      <p:graphicFrame>
        <p:nvGraphicFramePr>
          <p:cNvPr id="29711" name="Object 15"/>
          <p:cNvGraphicFramePr>
            <a:graphicFrameLocks noChangeAspect="1"/>
          </p:cNvGraphicFramePr>
          <p:nvPr/>
        </p:nvGraphicFramePr>
        <p:xfrm>
          <a:off x="827088" y="4149725"/>
          <a:ext cx="371475" cy="695325"/>
        </p:xfrm>
        <a:graphic>
          <a:graphicData uri="http://schemas.openxmlformats.org/presentationml/2006/ole">
            <p:oleObj spid="_x0000_s29711" name="Точечный рисунок" r:id="rId16" imgW="371527" imgH="695238" progId="Paint.Picture">
              <p:embed/>
            </p:oleObj>
          </a:graphicData>
        </a:graphic>
      </p:graphicFrame>
      <p:graphicFrame>
        <p:nvGraphicFramePr>
          <p:cNvPr id="29712" name="Object 16"/>
          <p:cNvGraphicFramePr>
            <a:graphicFrameLocks noChangeAspect="1"/>
          </p:cNvGraphicFramePr>
          <p:nvPr/>
        </p:nvGraphicFramePr>
        <p:xfrm>
          <a:off x="5076825" y="620713"/>
          <a:ext cx="666750" cy="600075"/>
        </p:xfrm>
        <a:graphic>
          <a:graphicData uri="http://schemas.openxmlformats.org/presentationml/2006/ole">
            <p:oleObj spid="_x0000_s29712" name="Точечный рисунок" r:id="rId17" imgW="666667" imgH="600159" progId="Paint.Picture">
              <p:embed/>
            </p:oleObj>
          </a:graphicData>
        </a:graphic>
      </p:graphicFrame>
      <p:graphicFrame>
        <p:nvGraphicFramePr>
          <p:cNvPr id="29713" name="Object 17"/>
          <p:cNvGraphicFramePr>
            <a:graphicFrameLocks noChangeAspect="1"/>
          </p:cNvGraphicFramePr>
          <p:nvPr/>
        </p:nvGraphicFramePr>
        <p:xfrm>
          <a:off x="395288" y="1412875"/>
          <a:ext cx="877887" cy="1457325"/>
        </p:xfrm>
        <a:graphic>
          <a:graphicData uri="http://schemas.openxmlformats.org/presentationml/2006/ole">
            <p:oleObj spid="_x0000_s29713" name="Точечный рисунок" r:id="rId18" imgW="4210638" imgH="6990476" progId="Paint.Picture">
              <p:embed/>
            </p:oleObj>
          </a:graphicData>
        </a:graphic>
      </p:graphicFrame>
      <p:graphicFrame>
        <p:nvGraphicFramePr>
          <p:cNvPr id="29714" name="Object 18"/>
          <p:cNvGraphicFramePr>
            <a:graphicFrameLocks noChangeAspect="1"/>
          </p:cNvGraphicFramePr>
          <p:nvPr/>
        </p:nvGraphicFramePr>
        <p:xfrm>
          <a:off x="2124075" y="188913"/>
          <a:ext cx="838200" cy="676275"/>
        </p:xfrm>
        <a:graphic>
          <a:graphicData uri="http://schemas.openxmlformats.org/presentationml/2006/ole">
            <p:oleObj spid="_x0000_s29714" name="Точечный рисунок" r:id="rId19" imgW="838095" imgH="676369" progId="Paint.Picture">
              <p:embed/>
            </p:oleObj>
          </a:graphicData>
        </a:graphic>
      </p:graphicFrame>
      <p:graphicFrame>
        <p:nvGraphicFramePr>
          <p:cNvPr id="29715" name="Object 19"/>
          <p:cNvGraphicFramePr>
            <a:graphicFrameLocks noChangeAspect="1"/>
          </p:cNvGraphicFramePr>
          <p:nvPr/>
        </p:nvGraphicFramePr>
        <p:xfrm>
          <a:off x="7740650" y="2924175"/>
          <a:ext cx="752475" cy="800100"/>
        </p:xfrm>
        <a:graphic>
          <a:graphicData uri="http://schemas.openxmlformats.org/presentationml/2006/ole">
            <p:oleObj spid="_x0000_s29715" name="Точечный рисунок" r:id="rId20" imgW="752381" imgH="800212" progId="Paint.Picture">
              <p:embed/>
            </p:oleObj>
          </a:graphicData>
        </a:graphic>
      </p:graphicFrame>
      <p:graphicFrame>
        <p:nvGraphicFramePr>
          <p:cNvPr id="29716" name="Object 20"/>
          <p:cNvGraphicFramePr>
            <a:graphicFrameLocks noChangeAspect="1"/>
          </p:cNvGraphicFramePr>
          <p:nvPr/>
        </p:nvGraphicFramePr>
        <p:xfrm>
          <a:off x="7524750" y="1773238"/>
          <a:ext cx="733425" cy="647700"/>
        </p:xfrm>
        <a:graphic>
          <a:graphicData uri="http://schemas.openxmlformats.org/presentationml/2006/ole">
            <p:oleObj spid="_x0000_s29716" name="Точечный рисунок" r:id="rId21" imgW="733333" imgH="647619" progId="Paint.Picture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6600"/>
                </a:solidFill>
                <a:latin typeface="Arial Black" pitchFamily="34" charset="0"/>
              </a:rPr>
              <a:t>We would like to buy…</a:t>
            </a:r>
            <a:endParaRPr lang="ru-RU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5124" name="Picture 4" descr="дайно"/>
          <p:cNvPicPr>
            <a:picLocks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39750" y="2349500"/>
            <a:ext cx="2992438" cy="3924300"/>
          </a:xfrm>
          <a:noFill/>
          <a:ln/>
        </p:spPr>
      </p:pic>
      <p:pic>
        <p:nvPicPr>
          <p:cNvPr id="5127" name="Picture 7" descr="чэттер"/>
          <p:cNvPicPr>
            <a:picLocks noChangeAspect="1" noChangeArrowheads="1"/>
          </p:cNvPicPr>
          <p:nvPr>
            <p:ph sz="quarter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795963" y="1557338"/>
            <a:ext cx="3154362" cy="4924425"/>
          </a:xfrm>
          <a:noFill/>
          <a:ln/>
        </p:spPr>
      </p:pic>
      <p:pic>
        <p:nvPicPr>
          <p:cNvPr id="5135" name="15-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60928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88" fill="hold"/>
                                        <p:tgtEl>
                                          <p:spTgt spid="5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ctangle 7"/>
          <p:cNvSpPr>
            <a:spLocks noGrp="1" noChangeArrowheads="1"/>
          </p:cNvSpPr>
          <p:nvPr>
            <p:ph type="title"/>
          </p:nvPr>
        </p:nvSpPr>
        <p:spPr>
          <a:xfrm>
            <a:off x="323850" y="981075"/>
            <a:ext cx="8820150" cy="1143000"/>
          </a:xfrm>
        </p:spPr>
        <p:txBody>
          <a:bodyPr/>
          <a:lstStyle/>
          <a:p>
            <a:r>
              <a:rPr lang="en-US" sz="4800">
                <a:solidFill>
                  <a:srgbClr val="006600"/>
                </a:solidFill>
                <a:latin typeface="Arial Black" pitchFamily="34" charset="0"/>
              </a:rPr>
              <a:t>Would they like to buy…?</a:t>
            </a:r>
            <a:endParaRPr lang="ru-RU" sz="480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2492375"/>
            <a:ext cx="5543550" cy="1036638"/>
          </a:xfrm>
        </p:spPr>
        <p:txBody>
          <a:bodyPr/>
          <a:lstStyle/>
          <a:p>
            <a:pPr>
              <a:buFontTx/>
              <a:buNone/>
            </a:pPr>
            <a:r>
              <a:rPr lang="en-US" sz="3600">
                <a:solidFill>
                  <a:srgbClr val="006600"/>
                </a:solidFill>
                <a:latin typeface="Arial Black" pitchFamily="34" charset="0"/>
              </a:rPr>
              <a:t>+ Yes, they would.</a:t>
            </a:r>
            <a:endParaRPr lang="ru-RU" sz="360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33801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3860800"/>
            <a:ext cx="5616575" cy="936625"/>
          </a:xfrm>
        </p:spPr>
        <p:txBody>
          <a:bodyPr/>
          <a:lstStyle/>
          <a:p>
            <a:pPr>
              <a:buFontTx/>
              <a:buNone/>
            </a:pPr>
            <a:r>
              <a:rPr lang="en-US" sz="3600">
                <a:solidFill>
                  <a:srgbClr val="006600"/>
                </a:solidFill>
                <a:latin typeface="Arial Black" pitchFamily="34" charset="0"/>
              </a:rPr>
              <a:t>- No, they would not.</a:t>
            </a:r>
            <a:endParaRPr lang="ru-RU" sz="360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33804" name="Picture 12" descr="485418_YO4Pqm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8175" y="5805488"/>
            <a:ext cx="1387475" cy="866775"/>
          </a:xfrm>
          <a:prstGeom prst="rect">
            <a:avLst/>
          </a:prstGeom>
          <a:noFill/>
        </p:spPr>
      </p:pic>
      <p:graphicFrame>
        <p:nvGraphicFramePr>
          <p:cNvPr id="33805" name="Object 13"/>
          <p:cNvGraphicFramePr>
            <a:graphicFrameLocks noChangeAspect="1"/>
          </p:cNvGraphicFramePr>
          <p:nvPr/>
        </p:nvGraphicFramePr>
        <p:xfrm>
          <a:off x="7380288" y="2133600"/>
          <a:ext cx="1512887" cy="981075"/>
        </p:xfrm>
        <a:graphic>
          <a:graphicData uri="http://schemas.openxmlformats.org/presentationml/2006/ole">
            <p:oleObj spid="_x0000_s33805" name="Точечный рисунок" r:id="rId5" imgW="1790476" imgH="1162212" progId="Paint.Picture">
              <p:embed/>
            </p:oleObj>
          </a:graphicData>
        </a:graphic>
      </p:graphicFrame>
      <p:graphicFrame>
        <p:nvGraphicFramePr>
          <p:cNvPr id="33806" name="Object 14"/>
          <p:cNvGraphicFramePr>
            <a:graphicFrameLocks noChangeAspect="1"/>
          </p:cNvGraphicFramePr>
          <p:nvPr/>
        </p:nvGraphicFramePr>
        <p:xfrm>
          <a:off x="6084888" y="5876925"/>
          <a:ext cx="1136650" cy="823913"/>
        </p:xfrm>
        <a:graphic>
          <a:graphicData uri="http://schemas.openxmlformats.org/presentationml/2006/ole">
            <p:oleObj spid="_x0000_s33806" name="Точечный рисунок" r:id="rId6" imgW="1352381" imgH="980952" progId="Paint.Picture">
              <p:embed/>
            </p:oleObj>
          </a:graphicData>
        </a:graphic>
      </p:graphicFrame>
      <p:graphicFrame>
        <p:nvGraphicFramePr>
          <p:cNvPr id="33807" name="Object 15"/>
          <p:cNvGraphicFramePr>
            <a:graphicFrameLocks noChangeAspect="1"/>
          </p:cNvGraphicFramePr>
          <p:nvPr/>
        </p:nvGraphicFramePr>
        <p:xfrm>
          <a:off x="7451725" y="5373688"/>
          <a:ext cx="1247775" cy="1247775"/>
        </p:xfrm>
        <a:graphic>
          <a:graphicData uri="http://schemas.openxmlformats.org/presentationml/2006/ole">
            <p:oleObj spid="_x0000_s33807" name="Точечный рисунок" r:id="rId7" imgW="1247619" imgH="1247619" progId="Paint.Picture">
              <p:embed/>
            </p:oleObj>
          </a:graphicData>
        </a:graphic>
      </p:graphicFrame>
      <p:graphicFrame>
        <p:nvGraphicFramePr>
          <p:cNvPr id="33808" name="Object 16"/>
          <p:cNvGraphicFramePr>
            <a:graphicFrameLocks noChangeAspect="1"/>
          </p:cNvGraphicFramePr>
          <p:nvPr/>
        </p:nvGraphicFramePr>
        <p:xfrm>
          <a:off x="395288" y="5229225"/>
          <a:ext cx="1185862" cy="1420813"/>
        </p:xfrm>
        <a:graphic>
          <a:graphicData uri="http://schemas.openxmlformats.org/presentationml/2006/ole">
            <p:oleObj spid="_x0000_s33808" name="Точечный рисунок" r:id="rId8" imgW="1486107" imgH="1781424" progId="Paint.Picture">
              <p:embed/>
            </p:oleObj>
          </a:graphicData>
        </a:graphic>
      </p:graphicFrame>
      <p:graphicFrame>
        <p:nvGraphicFramePr>
          <p:cNvPr id="33809" name="Object 17"/>
          <p:cNvGraphicFramePr>
            <a:graphicFrameLocks noChangeAspect="1"/>
          </p:cNvGraphicFramePr>
          <p:nvPr/>
        </p:nvGraphicFramePr>
        <p:xfrm>
          <a:off x="7812088" y="115888"/>
          <a:ext cx="1096962" cy="738187"/>
        </p:xfrm>
        <a:graphic>
          <a:graphicData uri="http://schemas.openxmlformats.org/presentationml/2006/ole">
            <p:oleObj spid="_x0000_s33809" name="Точечный рисунок" r:id="rId9" imgW="1600000" imgH="1076475" progId="Paint.Picture">
              <p:embed/>
            </p:oleObj>
          </a:graphicData>
        </a:graphic>
      </p:graphicFrame>
      <p:graphicFrame>
        <p:nvGraphicFramePr>
          <p:cNvPr id="33811" name="Object 19"/>
          <p:cNvGraphicFramePr>
            <a:graphicFrameLocks noChangeAspect="1"/>
          </p:cNvGraphicFramePr>
          <p:nvPr/>
        </p:nvGraphicFramePr>
        <p:xfrm>
          <a:off x="3851275" y="5805488"/>
          <a:ext cx="1512888" cy="863600"/>
        </p:xfrm>
        <a:graphic>
          <a:graphicData uri="http://schemas.openxmlformats.org/presentationml/2006/ole">
            <p:oleObj spid="_x0000_s33811" name="Точечный рисунок" r:id="rId10" imgW="6752381" imgH="3858164" progId="Paint.Picture">
              <p:embed/>
            </p:oleObj>
          </a:graphicData>
        </a:graphic>
      </p:graphicFrame>
      <p:graphicFrame>
        <p:nvGraphicFramePr>
          <p:cNvPr id="33813" name="Object 21"/>
          <p:cNvGraphicFramePr>
            <a:graphicFrameLocks noChangeAspect="1"/>
          </p:cNvGraphicFramePr>
          <p:nvPr/>
        </p:nvGraphicFramePr>
        <p:xfrm>
          <a:off x="7885113" y="3357563"/>
          <a:ext cx="877887" cy="1457325"/>
        </p:xfrm>
        <a:graphic>
          <a:graphicData uri="http://schemas.openxmlformats.org/presentationml/2006/ole">
            <p:oleObj spid="_x0000_s33813" name="Точечный рисунок" r:id="rId11" imgW="4210638" imgH="6990476" progId="Paint.Picture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E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4442"/>
                </a:solidFill>
                <a:latin typeface="Arial Black" pitchFamily="34" charset="0"/>
              </a:rPr>
              <a:t>A RABIT</a:t>
            </a:r>
            <a:endParaRPr lang="ru-RU">
              <a:solidFill>
                <a:srgbClr val="004442"/>
              </a:solidFill>
              <a:latin typeface="Arial Black" pitchFamily="34" charset="0"/>
            </a:endParaRPr>
          </a:p>
        </p:txBody>
      </p:sp>
      <p:pic>
        <p:nvPicPr>
          <p:cNvPr id="35844" name="Picture 4" descr="little-bunny-foo-foo-1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139950" y="1600200"/>
            <a:ext cx="4862513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222</Words>
  <Application>Microsoft Office PowerPoint</Application>
  <PresentationFormat>Экран (4:3)</PresentationFormat>
  <Paragraphs>131</Paragraphs>
  <Slides>21</Slides>
  <Notes>21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Times New Roman</vt:lpstr>
      <vt:lpstr>Verdana</vt:lpstr>
      <vt:lpstr>Wingdings</vt:lpstr>
      <vt:lpstr>Arial Black</vt:lpstr>
      <vt:lpstr>Оформление по умолчанию</vt:lpstr>
      <vt:lpstr>Склон</vt:lpstr>
      <vt:lpstr>Точечный рисунок</vt:lpstr>
      <vt:lpstr>“Shops, shops, shops…” </vt:lpstr>
      <vt:lpstr>Слайд 2</vt:lpstr>
      <vt:lpstr>What is there?</vt:lpstr>
      <vt:lpstr>Слайд 4</vt:lpstr>
      <vt:lpstr>I would like  to buy…</vt:lpstr>
      <vt:lpstr>We would like  to buy…</vt:lpstr>
      <vt:lpstr>We would like to buy…</vt:lpstr>
      <vt:lpstr>Would they like to buy…?</vt:lpstr>
      <vt:lpstr>A RABIT</vt:lpstr>
      <vt:lpstr> A FOX</vt:lpstr>
      <vt:lpstr>A FISH</vt:lpstr>
      <vt:lpstr>A PARROT</vt:lpstr>
      <vt:lpstr>A HORSE</vt:lpstr>
      <vt:lpstr>A DOG</vt:lpstr>
      <vt:lpstr>A MOUSE</vt:lpstr>
      <vt:lpstr>Colours</vt:lpstr>
      <vt:lpstr>Antonyms</vt:lpstr>
      <vt:lpstr>+</vt:lpstr>
      <vt:lpstr>Colours</vt:lpstr>
      <vt:lpstr>Colours</vt:lpstr>
      <vt:lpstr>Colours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Плутишка Плутонов</dc:creator>
  <cp:lastModifiedBy>Дарёна</cp:lastModifiedBy>
  <cp:revision>10</cp:revision>
  <dcterms:created xsi:type="dcterms:W3CDTF">2011-10-07T16:12:42Z</dcterms:created>
  <dcterms:modified xsi:type="dcterms:W3CDTF">2012-01-14T11:19:33Z</dcterms:modified>
</cp:coreProperties>
</file>