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76" r:id="rId7"/>
    <p:sldId id="259" r:id="rId8"/>
    <p:sldId id="282" r:id="rId9"/>
    <p:sldId id="260" r:id="rId10"/>
    <p:sldId id="287" r:id="rId11"/>
    <p:sldId id="288" r:id="rId12"/>
    <p:sldId id="274" r:id="rId13"/>
    <p:sldId id="275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400"/>
    <a:srgbClr val="8A4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0401" autoAdjust="0"/>
  </p:normalViewPr>
  <p:slideViewPr>
    <p:cSldViewPr>
      <p:cViewPr>
        <p:scale>
          <a:sx n="80" d="100"/>
          <a:sy n="80" d="100"/>
        </p:scale>
        <p:origin x="-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B1B1-C915-4874-A445-E3ADDDA205D3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DF83-B44E-45F2-89EE-6ED801D7CA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B1B1-C915-4874-A445-E3ADDDA205D3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DF83-B44E-45F2-89EE-6ED801D7CA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240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2643206"/>
          </a:xfrm>
        </p:spPr>
        <p:txBody>
          <a:bodyPr>
            <a:noAutofit/>
          </a:bodyPr>
          <a:lstStyle/>
          <a:p>
            <a:r>
              <a:rPr lang="ru-RU" sz="4800" b="1" noProof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нашего семинара «Тоталитарные 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режимы в 30-е гг. Италия, Германия, Испания»</a:t>
            </a:r>
            <a:endParaRPr lang="ru-RU" sz="4800" b="1" noProof="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952064"/>
          </a:xfrm>
        </p:spPr>
        <p:txBody>
          <a:bodyPr>
            <a:normAutofit/>
          </a:bodyPr>
          <a:lstStyle/>
          <a:p>
            <a:r>
              <a:rPr lang="ru-RU" sz="4400" kern="1200" noProof="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Добро пожаловать в класс!</a:t>
            </a:r>
            <a:endParaRPr lang="ru-RU" sz="4400" noProof="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ашизм\05s00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286124"/>
            <a:ext cx="4381504" cy="3286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Адольфа Гитлера</a:t>
            </a:r>
            <a:endParaRPr lang="ru-RU" sz="4800" noProof="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upload.wikimedia.org/wikipedia/commons/a/ab/Bundesarchiv_Bild_183-H1216-0500-002%2C_Adolf_Hit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00174"/>
            <a:ext cx="3429024" cy="5195492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  <p:pic>
        <p:nvPicPr>
          <p:cNvPr id="7172" name="Picture 4" descr="http://upload.wikimedia.org/wikipedia/commons/1/1b/Bundesarchiv_Bild_102-13774%2C_Adolf_Hit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500174"/>
            <a:ext cx="3406700" cy="5214974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со словарем</a:t>
            </a:r>
            <a:endParaRPr lang="ru-RU" sz="4800" noProof="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7500" lnSpcReduction="20000"/>
          </a:bodyPr>
          <a:lstStyle/>
          <a:p>
            <a:r>
              <a:rPr lang="ru-RU" sz="41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«Поход на Рим»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- д</a:t>
            </a:r>
            <a:r>
              <a:rPr lang="ru-RU" sz="4100" noProof="0" dirty="0" err="1" smtClean="0">
                <a:latin typeface="Times New Roman" pitchFamily="18" charset="0"/>
                <a:cs typeface="Times New Roman" pitchFamily="18" charset="0"/>
              </a:rPr>
              <a:t>вижение</a:t>
            </a:r>
            <a:r>
              <a:rPr lang="ru-RU" sz="4100" noProof="0" dirty="0" smtClean="0">
                <a:latin typeface="Times New Roman" pitchFamily="18" charset="0"/>
                <a:cs typeface="Times New Roman" pitchFamily="18" charset="0"/>
              </a:rPr>
              <a:t> фашистских молодчиков в 1922 году из Неаполя на Рим с целью установления контроля над муниципалитетом.</a:t>
            </a:r>
          </a:p>
          <a:p>
            <a:r>
              <a:rPr lang="ru-RU" sz="41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«Ночь длинных ножей»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- кровавая расправа фашистов над группой старых нацистов, требующих выполнения обещаний, учиненная 1-3 июля 1934 г.</a:t>
            </a:r>
          </a:p>
          <a:p>
            <a:r>
              <a:rPr lang="ru-RU" sz="41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«Хрустальная ночь»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всегерманский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еврейский погром в ночь с 9 по 10 ноября 1938 г.</a:t>
            </a:r>
          </a:p>
          <a:p>
            <a:r>
              <a:rPr lang="ru-RU" sz="41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«Третий рейх»</a:t>
            </a:r>
            <a:r>
              <a:rPr lang="ru-RU" sz="41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(Третья империя) – официальное нацистское название режима, существовавшего в Германии с января 1933  по май 1945 г.</a:t>
            </a:r>
          </a:p>
          <a:p>
            <a:endParaRPr lang="ru-RU" dirty="0" smtClean="0"/>
          </a:p>
          <a:p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Особенности франкизма</a:t>
            </a:r>
            <a:endParaRPr lang="ru-RU" sz="4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57298"/>
            <a:ext cx="6000760" cy="3571899"/>
          </a:xfrm>
        </p:spPr>
        <p:txBody>
          <a:bodyPr>
            <a:no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Фашистское движение в Испании не обрело массовое социальной базы.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Режим навязан извне.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Большое влияние сохранила церковь.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Режим Франко никогда не пытался установить жесткий контроль над экономикой.</a:t>
            </a:r>
          </a:p>
        </p:txBody>
      </p:sp>
      <p:pic>
        <p:nvPicPr>
          <p:cNvPr id="16385" name="Picture 1" descr="F:\фашизм\франко\916bfranco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500174"/>
            <a:ext cx="2762245" cy="30906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8577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Франко уклонился от официального вступления в войну.</a:t>
            </a:r>
          </a:p>
          <a:p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Все годы диктатуры Франко Испания оставалась монархией.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0" y="857232"/>
            <a:ext cx="9144000" cy="35004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Итак, в 20-30-е гг. в европейских странах к власти приходят фашисты, совершившие в дальнейшем злодеяния, поражающие воображения. Эти злодеяния нельзя оправдать, какими бы то ни было теориями, концепциями, ссылками на объективный ход исторического развития, на особенности массовой психологии немцев и т. п. Моральная оценка фашизма однозначна, но она не освобождает нас от необходимости понять, что сделало эти преступления возможными.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Вывод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964900"/>
            <a:ext cx="52149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Необходимо напомнить о неофашистах на современном этапе. Каждый из нас волен выбирать свой путь, но человеку мыслящему, думающему, образованному не по пути с фашистами.</a:t>
            </a:r>
            <a:endParaRPr lang="ru-RU" sz="2600" dirty="0"/>
          </a:p>
        </p:txBody>
      </p:sp>
      <p:pic>
        <p:nvPicPr>
          <p:cNvPr id="15361" name="Picture 1" descr="F:\фашизм\5e9ba0be9d8a31bd9e16109a49c3c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14818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allAtOnce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noProof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семинара</a:t>
            </a:r>
            <a:endParaRPr lang="ru-RU" sz="4800" b="1" noProof="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фашизм? Что такое тоталитаризм? Каковы характерные черты тоталитаризма? Причины прихода фашистов к власти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Сравнительная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характеристика фашистских режимов в Италии и Германии. Общее и особенное  (3-4-х минутное сообщение с выводом)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Особенности франкизма</a:t>
            </a:r>
          </a:p>
          <a:p>
            <a:pPr marL="457200" indent="-4572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noProof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9902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такое фашизм?</a:t>
            </a:r>
            <a: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sz="4800" noProof="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20128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noProof="0" dirty="0" smtClean="0">
                <a:latin typeface="Times New Roman" pitchFamily="18" charset="0"/>
                <a:cs typeface="Times New Roman" pitchFamily="18" charset="0"/>
              </a:rPr>
              <a:t>Фашизм 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(от итал.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«пучок», «связка»)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реакционное политическое течение, возникшее в ряде стран после Первой мировой войны.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noProof="0" dirty="0" smtClean="0"/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0043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соотносятся понятия «фашизм» и «тоталитаризм»?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4292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Фашизм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одна из форм тоталитаризма.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7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6523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тоталитаризм? </a:t>
            </a:r>
            <a:endParaRPr lang="ru-RU" sz="4800" noProof="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311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noProof="0" dirty="0" smtClean="0">
                <a:latin typeface="Times New Roman" pitchFamily="18" charset="0"/>
                <a:cs typeface="Times New Roman" pitchFamily="18" charset="0"/>
              </a:rPr>
              <a:t>Тоталитаризм 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(от лат. «весь», «полный») - антидемократический режим, в котором установлен полный контроль государства над человеком, ликвидированы все проявления гражданского общества, отсутствует оппозиция,     парламентская демократия.</a:t>
            </a:r>
            <a:endParaRPr lang="ru-RU" noProof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Файл:Stalin Hit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500570"/>
            <a:ext cx="2086661" cy="2243161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5441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Каковы </a:t>
            </a:r>
            <a: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характерные черты тоталитаризма?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Установление однопартийной системы.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Уничтожение оппозиции внутри правящей партии.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3.Сращивание партийного и государственного аппарата.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Ликвидация системы разделения властей.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sz="2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ничтожение гражданских свобод.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Построение системы всеохватывающих массовых общественных организаций.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Унификация (приведение к единообразию) всей общественной жизни.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Авторитарный способ мышления.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Культ национального вождя.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Массовые репрессии.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6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652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Каковы </a:t>
            </a:r>
            <a:r>
              <a:rPr lang="ru-RU" sz="53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прихода фашистов к власти?</a:t>
            </a:r>
            <a:br>
              <a:rPr lang="ru-RU" sz="53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noProof="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571613"/>
            <a:ext cx="9144000" cy="35719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noProof="0" dirty="0" err="1" smtClean="0">
                <a:latin typeface="Times New Roman" pitchFamily="18" charset="0"/>
                <a:cs typeface="Times New Roman" pitchFamily="18" charset="0"/>
              </a:rPr>
              <a:t>оциально</a:t>
            </a:r>
            <a:r>
              <a:rPr lang="ru-RU" sz="2800" noProof="0" dirty="0" smtClean="0">
                <a:latin typeface="Times New Roman" pitchFamily="18" charset="0"/>
                <a:cs typeface="Times New Roman" pitchFamily="18" charset="0"/>
              </a:rPr>
              <a:t> - экономический и политический кризис.</a:t>
            </a:r>
            <a:endParaRPr lang="ru-RU" sz="2800" b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noProof="0" dirty="0" smtClean="0">
                <a:latin typeface="Times New Roman" pitchFamily="18" charset="0"/>
                <a:cs typeface="Times New Roman" pitchFamily="18" charset="0"/>
              </a:rPr>
              <a:t>Неспособность правительств вывести страну из кризиса, тяга народных масс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«сильной руке».</a:t>
            </a:r>
            <a:endParaRPr lang="ru-RU" sz="2800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Поддержка фашистов со стороны крупных предпринимателей.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Слабость антифашистских сил, демократических институтов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раскол рабочего класса 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Изменение тактики самой партии, её активная борьба за массы, внимание к парламентским формам деятельности.</a:t>
            </a:r>
            <a:endParaRPr lang="ru-RU" sz="2800" noProof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7562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равнительная характеристика фашистских режимов в </a:t>
            </a:r>
            <a:r>
              <a:rPr lang="ru-RU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талии и Германии. Общее и особенное.</a:t>
            </a:r>
            <a:endParaRPr lang="ru-RU" sz="4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986" name="Picture 2" descr="F:\фашизм\Hitlermus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071810"/>
            <a:ext cx="2276476" cy="3597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4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тоталитарных </a:t>
            </a:r>
            <a:r>
              <a:rPr lang="ru-RU" sz="4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режимов: фашистский в Италии  или нацистский в Германии представляется вам тоталитарным в более полной мере?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57562"/>
            <a:ext cx="9144000" cy="3500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Нацистский режим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Германии представляется  тоталитарным в более полной мере, т.к. в Италии главой государства считался  король Виктор Эммануил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т.е. сохранялась монархия, определенное влияние в стране имел Ватикан, юг Италии контролировала мафия.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sz="53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Бенито</a:t>
            </a:r>
            <a:r>
              <a:rPr lang="ru-RU" sz="5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Муссолини</a:t>
            </a:r>
            <a:r>
              <a:rPr lang="ru-RU" sz="53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noProof="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Бенито Амилькаре Андреа Муссолин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928802"/>
            <a:ext cx="3699227" cy="4572032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  <p:pic>
        <p:nvPicPr>
          <p:cNvPr id="8" name="Picture 3" descr="E:\Benito_Mussolini_mugshot_19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928802"/>
            <a:ext cx="3857652" cy="45049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94DA977E-66A8-43B0-8224-8E3A2E79B97C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D487B8FD-33DA-4A14-B764-96DB17189A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2B83AD-E2B3-45E6-8F74-3240629A6D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594</Words>
  <Application>Microsoft Office PowerPoint</Application>
  <PresentationFormat>Экран (4:3)</PresentationFormat>
  <Paragraphs>65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нашего семинара «Тоталитарные режимы в 30-е гг. Италия, Германия, Испания»</vt:lpstr>
      <vt:lpstr>План семинара</vt:lpstr>
      <vt:lpstr>  Что такое фашизм? </vt:lpstr>
      <vt:lpstr>Что такое тоталитаризм? </vt:lpstr>
      <vt:lpstr> Каковы характерные черты тоталитаризма? </vt:lpstr>
      <vt:lpstr> Каковы причины прихода фашистов к власти? </vt:lpstr>
      <vt:lpstr>Сравнительная характеристика фашистских режимов в Италии и Германии. Общее и особенное.</vt:lpstr>
      <vt:lpstr>   Какой из тоталитарных режимов: фашистский в Италии  или нацистский в Германии представляется вам тоталитарным в более полной мере?   </vt:lpstr>
      <vt:lpstr> Характеристика Бенито Муссолини </vt:lpstr>
      <vt:lpstr>Характеристика Адольфа Гитлера</vt:lpstr>
      <vt:lpstr>Работа со словарем</vt:lpstr>
      <vt:lpstr>Особенности франкизма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2011-10-05T12:08:10Z</dcterms:created>
  <dcterms:modified xsi:type="dcterms:W3CDTF">2012-01-12T12:47:44Z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