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426" autoAdjust="0"/>
    <p:restoredTop sz="94615" autoAdjust="0"/>
  </p:normalViewPr>
  <p:slideViewPr>
    <p:cSldViewPr>
      <p:cViewPr varScale="1">
        <p:scale>
          <a:sx n="61" d="100"/>
          <a:sy n="61" d="100"/>
        </p:scale>
        <p:origin x="-84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D6E9-C48C-4C94-A507-3E433603F2CB}" type="datetimeFigureOut">
              <a:rPr lang="ru-RU" smtClean="0"/>
              <a:pPr/>
              <a:t>04.11.2011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86EE-9D8E-4514-BDD7-E7B2C7295C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D6E9-C48C-4C94-A507-3E433603F2CB}" type="datetimeFigureOut">
              <a:rPr lang="ru-RU" smtClean="0"/>
              <a:pPr/>
              <a:t>04.11.2011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86EE-9D8E-4514-BDD7-E7B2C7295C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D6E9-C48C-4C94-A507-3E433603F2CB}" type="datetimeFigureOut">
              <a:rPr lang="ru-RU" smtClean="0"/>
              <a:pPr/>
              <a:t>04.11.2011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86EE-9D8E-4514-BDD7-E7B2C7295C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D6E9-C48C-4C94-A507-3E433603F2CB}" type="datetimeFigureOut">
              <a:rPr lang="ru-RU" smtClean="0"/>
              <a:pPr/>
              <a:t>04.11.2011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86EE-9D8E-4514-BDD7-E7B2C7295C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D6E9-C48C-4C94-A507-3E433603F2CB}" type="datetimeFigureOut">
              <a:rPr lang="ru-RU" smtClean="0"/>
              <a:pPr/>
              <a:t>04.11.2011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86EE-9D8E-4514-BDD7-E7B2C7295C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D6E9-C48C-4C94-A507-3E433603F2CB}" type="datetimeFigureOut">
              <a:rPr lang="ru-RU" smtClean="0"/>
              <a:pPr/>
              <a:t>04.11.2011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86EE-9D8E-4514-BDD7-E7B2C7295C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D6E9-C48C-4C94-A507-3E433603F2CB}" type="datetimeFigureOut">
              <a:rPr lang="ru-RU" smtClean="0"/>
              <a:pPr/>
              <a:t>04.11.2011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86EE-9D8E-4514-BDD7-E7B2C7295C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D6E9-C48C-4C94-A507-3E433603F2CB}" type="datetimeFigureOut">
              <a:rPr lang="ru-RU" smtClean="0"/>
              <a:pPr/>
              <a:t>04.11.2011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86EE-9D8E-4514-BDD7-E7B2C7295C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D6E9-C48C-4C94-A507-3E433603F2CB}" type="datetimeFigureOut">
              <a:rPr lang="ru-RU" smtClean="0"/>
              <a:pPr/>
              <a:t>04.11.2011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86EE-9D8E-4514-BDD7-E7B2C7295C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D6E9-C48C-4C94-A507-3E433603F2CB}" type="datetimeFigureOut">
              <a:rPr lang="ru-RU" smtClean="0"/>
              <a:pPr/>
              <a:t>04.11.2011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86EE-9D8E-4514-BDD7-E7B2C7295C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D6E9-C48C-4C94-A507-3E433603F2CB}" type="datetimeFigureOut">
              <a:rPr lang="ru-RU" smtClean="0"/>
              <a:pPr/>
              <a:t>04.11.2011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86EE-9D8E-4514-BDD7-E7B2C7295C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8D6E9-C48C-4C94-A507-3E433603F2CB}" type="datetimeFigureOut">
              <a:rPr lang="ru-RU" smtClean="0"/>
              <a:pPr/>
              <a:t>04.11.2011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886EE-9D8E-4514-BDD7-E7B2C7295C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документы\мои документы\офрмление презентаций\фоны\Фоны_files\album_0808141811_134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cs typeface="Arial" pitchFamily="34" charset="0"/>
              </a:rPr>
              <a:t>Задачи о Рождестве </a:t>
            </a:r>
          </a:p>
          <a:p>
            <a:pPr algn="ctr">
              <a:buNone/>
            </a:pPr>
            <a:endParaRPr lang="ru-RU" sz="54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3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Разработали  Алешкина О.Ю. и </a:t>
            </a:r>
          </a:p>
          <a:p>
            <a:pPr algn="ctr">
              <a:buNone/>
            </a:pPr>
            <a:r>
              <a:rPr lang="ru-RU" sz="3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Толмачев Артем 5А </a:t>
            </a:r>
            <a:endParaRPr lang="ru-RU" sz="26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ctr">
              <a:buNone/>
            </a:pPr>
            <a:r>
              <a:rPr lang="ru-RU" sz="2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МОУ «Средняя общеобразовательная школа с углубленным изучением предметов художественно-эстетического цикла №55 им. А.Невского</a:t>
            </a:r>
            <a:r>
              <a:rPr lang="ru-RU" sz="2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» г.Курска</a:t>
            </a:r>
            <a:endParaRPr lang="ru-RU" sz="26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0"/>
            <a:ext cx="8501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D:\документы\мои документы\офрмление презентаций\фоны\Фоны_files\album_0808141811_134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5" descr="C:\Users\Helen\Desktop\Рожд\474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1000108"/>
            <a:ext cx="5357850" cy="592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85720" y="0"/>
            <a:ext cx="850112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Рождество Христово (православное) – это  единственный религиозный праздник, который стал в России государственным.</a:t>
            </a:r>
            <a:endParaRPr lang="ru-RU" sz="28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D:\документы\мои документы\офрмление презентаций\фоны\Фоны_files\album_0808141811_134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3" descr="C:\Users\Helen\Desktop\Рожд\gallery_2_48_959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63" y="857250"/>
            <a:ext cx="6929437" cy="577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139463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 вертепе (или, по-русски, пещере) и появился на свет Младенец Иисус, которого Матерь Божия, спеленав, положила на сено в ясли для скота.</a:t>
            </a:r>
            <a:endParaRPr lang="ru-RU" sz="28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D:\документы\мои документы\офрмление презентаций\фоны\Фоны_files\album_0808141811_134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139463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 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7" name="Picture 5" descr="D:\анимашки\анимашки\новыйгод\446x30luz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43050"/>
            <a:ext cx="5214950" cy="52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2" descr="D:\документы\мои документы\офрмление презентаций\ny2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7" y="1285861"/>
            <a:ext cx="3802166" cy="557214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0" y="22846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С 18 века  Рождество стало  неразрывно связано ещё и с </a:t>
            </a:r>
          </a:p>
          <a:p>
            <a:pPr algn="just"/>
            <a:r>
              <a:rPr lang="ru-RU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подарками, ёлками, радостным ожиданием чуда, праздничным    семейным застольем.</a:t>
            </a:r>
            <a:endParaRPr lang="ru-RU" sz="28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документы\мои документы\офрмление презентаций\фоны\Фоны_files\album_0808141811_134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500043"/>
            <a:ext cx="8229600" cy="3571900"/>
          </a:xfrm>
          <a:solidFill>
            <a:schemeClr val="tx1">
              <a:alpha val="59000"/>
            </a:schemeClr>
          </a:solidFill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</a:t>
            </a:r>
            <a:r>
              <a:rPr lang="ru-RU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украшения Рождественской ели потребовалось 240 шаров трех цветов. Синих шаров было в 3 раза меньше, чем красных, а белых – на  20 больше, чем синих. Сколько шаров каждого цвета висело на Рождественской ели? 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139463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 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57158" y="38377"/>
            <a:ext cx="84296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0" name="Picture 6" descr="D:\документы\мои документы\офрмление презентаций\картинки для презентаций\разное\ny24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4065674"/>
            <a:ext cx="4305319" cy="25780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документы\мои документы\офрмление презентаций\фоны\Фоны_files\album_0808141811_134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139463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 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57158" y="38377"/>
            <a:ext cx="84296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6" descr="D:\анимашки\анимашки\новыйгод\newy11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285728"/>
            <a:ext cx="5240359" cy="6417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147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Ксения</dc:creator>
  <cp:lastModifiedBy>Ксения</cp:lastModifiedBy>
  <cp:revision>11</cp:revision>
  <dcterms:created xsi:type="dcterms:W3CDTF">2011-08-20T12:43:33Z</dcterms:created>
  <dcterms:modified xsi:type="dcterms:W3CDTF">2011-11-04T17:01:14Z</dcterms:modified>
</cp:coreProperties>
</file>