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53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7F3482-DD0E-4A8E-840B-69889004AFB9}" type="datetimeFigureOut">
              <a:rPr lang="ru-RU" smtClean="0"/>
              <a:pPr/>
              <a:t>26.11.2011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D94B27-E674-450A-9F31-E97F9BBF0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Берегите Землю! Берегите!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24000"/>
            <a:ext cx="4262454" cy="42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Чернобыль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апреля 1986г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71612"/>
            <a:ext cx="56197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Фукусима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- 1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786454"/>
            <a:ext cx="6400800" cy="8239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2011г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1997725" cy="150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208624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7772400" cy="100010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Сакура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14422"/>
            <a:ext cx="7072363" cy="54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Берегите Землю!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Школьные фото\P1010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464719"/>
            <a:ext cx="4210586" cy="3157940"/>
          </a:xfrm>
          <a:prstGeom prst="rect">
            <a:avLst/>
          </a:prstGeom>
          <a:noFill/>
        </p:spPr>
      </p:pic>
      <p:pic>
        <p:nvPicPr>
          <p:cNvPr id="1027" name="Picture 3" descr="E:\Школьные фото\P10103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429000"/>
            <a:ext cx="4239520" cy="3179742"/>
          </a:xfrm>
          <a:prstGeom prst="rect">
            <a:avLst/>
          </a:prstGeom>
          <a:noFill/>
        </p:spPr>
      </p:pic>
      <p:pic>
        <p:nvPicPr>
          <p:cNvPr id="1028" name="Picture 4" descr="E:\Школьные фото\P10103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714356"/>
            <a:ext cx="3571900" cy="2679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285860"/>
            <a:ext cx="8229600" cy="22145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презентацию выполнила: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учитель начальных классов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МОУ СОШ №40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г.Владикавказ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Михайлова Е.Ю.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17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Берегите Землю! Берегите!</vt:lpstr>
      <vt:lpstr>Чернобыль 26 апреля 1986г</vt:lpstr>
      <vt:lpstr>Фукусима - 1</vt:lpstr>
      <vt:lpstr>Сакура</vt:lpstr>
      <vt:lpstr>Берегите Землю!</vt:lpstr>
      <vt:lpstr>презентацию выполнила:  учитель начальных классов  МОУ СОШ №40 г.Владикавказ Михайлова Е.Ю.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Сбережём планету Земля!</dc:title>
  <dc:creator>Admin</dc:creator>
  <cp:lastModifiedBy>Tata</cp:lastModifiedBy>
  <cp:revision>16</cp:revision>
  <dcterms:created xsi:type="dcterms:W3CDTF">2011-04-20T09:58:21Z</dcterms:created>
  <dcterms:modified xsi:type="dcterms:W3CDTF">2011-11-26T16:19:27Z</dcterms:modified>
</cp:coreProperties>
</file>