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90BF35-807F-4B28-9AD1-682CBB62E00A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A2C8DB-43CB-48D4-873B-20859213E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357158" y="500042"/>
            <a:ext cx="8429684" cy="5429288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274638"/>
            <a:ext cx="6715172" cy="601188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ru-RU" sz="4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Путешествие по    </a:t>
            </a:r>
            <a:br>
              <a:rPr lang="ru-RU" sz="4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архипелагу</a:t>
            </a:r>
            <a:br>
              <a:rPr lang="ru-RU" sz="4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Предложение</a:t>
            </a:r>
            <a:endParaRPr lang="ru-RU" sz="4800" b="1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46434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Остров ССП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857496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Среди предложений  1-2 найдите сложное, сложносочиненное предложение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14290"/>
            <a:ext cx="3457584" cy="2810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4357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Остров СПП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857496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Среди предложений 2-3 найдите сложное, сложноподчинённое предложение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больш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14290"/>
            <a:ext cx="4025900" cy="264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842968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повторили следующие виды предложений…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определения вида предложения мы брали примеры…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Знания по данной теме важны, потому что…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Дома я попробую самостоятельно….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Больше всего на уроке мне понравилось….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1" name="Picture 3" descr="C:\Documents and Settings\user\Мои документы\Мои электронные книги\картинки шк\звонок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14290"/>
            <a:ext cx="1744591" cy="2000264"/>
          </a:xfrm>
          <a:prstGeom prst="rect">
            <a:avLst/>
          </a:prstGeom>
          <a:noFill/>
        </p:spPr>
      </p:pic>
      <p:pic>
        <p:nvPicPr>
          <p:cNvPr id="7172" name="Picture 4" descr="C:\Documents and Settings\user\Мои документы\Мои электронные книги\картинки шк\Рисунок15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5643578"/>
            <a:ext cx="1415248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сычева\archipelago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0234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44" y="3929066"/>
            <a:ext cx="9001156" cy="2928934"/>
          </a:xfrm>
        </p:spPr>
        <p:txBody>
          <a:bodyPr>
            <a:normAutofit/>
          </a:bodyPr>
          <a:lstStyle/>
          <a:p>
            <a:pPr algn="ctr"/>
            <a:r>
              <a:rPr lang="ru-RU" sz="5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Архипелаг  – группа близко расположенных друг к другу морских островов.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000125" y="571500"/>
            <a:ext cx="8143875" cy="5857875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[-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=]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[- =], 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[-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=]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[вв. сл, - =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[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=]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(когда = -),  [-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=]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[ - =], [ = ], [ - =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[ 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- =]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571612"/>
            <a:ext cx="7979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Назовите виды изученных предложений.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user\Мои документы\Мои электронные книги\картинки шк\Рисунок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85992"/>
            <a:ext cx="3155535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сычева\218_001461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1824" y="0"/>
            <a:ext cx="4417949" cy="378619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сычева\16581617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4753"/>
            <a:ext cx="4745241" cy="314324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357166"/>
            <a:ext cx="4286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Дорога  по святым местам.</a:t>
            </a:r>
          </a:p>
        </p:txBody>
      </p:sp>
      <p:pic>
        <p:nvPicPr>
          <p:cNvPr id="2053" name="Picture 5" descr="C:\Documents and Settings\user\Рабочий стол\04t0507i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214818"/>
            <a:ext cx="2200278" cy="2448696"/>
          </a:xfrm>
          <a:prstGeom prst="rect">
            <a:avLst/>
          </a:prstGeom>
          <a:noFill/>
        </p:spPr>
      </p:pic>
      <p:pic>
        <p:nvPicPr>
          <p:cNvPr id="2054" name="Picture 6" descr="C:\Documents and Settings\user\Рабочий стол\09LK010i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571612"/>
            <a:ext cx="2643206" cy="1973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ОСТРОВ   ПРОСТОГО ПРЕДЛОЖЕНИЯ.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000240"/>
            <a:ext cx="8001056" cy="213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Среди предложений 5-8 найти простое нераспространенное предложение.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user\Рабочий стол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429132"/>
            <a:ext cx="3152194" cy="2241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6072230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ОСТРОВ  ПРОСТОГО ПРЕДЛОЖЕНИЯ  С ОДНОРОДНЫМИ ЧЛЕНАМИ.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967335"/>
            <a:ext cx="7500990" cy="3598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Среди предложений  6-9 найдите предложение с однородными членами предложения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user\Рабочий стол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28604"/>
            <a:ext cx="1866900" cy="147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3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ОСТРОВ  ОДНОСОСТАВНОГО ПРЕДЛОЖЕНИЯ.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967335"/>
            <a:ext cx="8072494" cy="213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Среди предложений 5- 8 найти простое односоставное предложение.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user\Рабочий стол\малень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286388"/>
            <a:ext cx="2016593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1" y="500042"/>
            <a:ext cx="5214973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ОСТРОВ ПРЕДЛОЖЕНИЯ  С ВВОДНЫМ  СЛОВОМ.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828836"/>
            <a:ext cx="7858180" cy="324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Среди предложений  4-6  надо найти предложение с однородными членами предложения и вводным словом.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Рабочий стол\два остр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2697" y="357166"/>
            <a:ext cx="2727633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135</TotalTime>
  <Words>201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    Путешествие по             архипелагу      Предложение</vt:lpstr>
      <vt:lpstr>Архипелаг  – группа близко расположенных друг к другу морских островов.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архипелагу  Предложение</dc:title>
  <dc:creator>Елена</dc:creator>
  <cp:lastModifiedBy>Елена</cp:lastModifiedBy>
  <cp:revision>26</cp:revision>
  <dcterms:created xsi:type="dcterms:W3CDTF">2011-10-08T16:32:25Z</dcterms:created>
  <dcterms:modified xsi:type="dcterms:W3CDTF">2011-10-24T17:37:02Z</dcterms:modified>
</cp:coreProperties>
</file>