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A3A"/>
    <a:srgbClr val="D67F00"/>
    <a:srgbClr val="F67B16"/>
    <a:srgbClr val="CB2F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807-F139-47B5-B1C9-B2893B13642D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8BD35-BE03-44EE-87E4-91E1B66A2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5CC011-04C5-4486-8C12-ECE3C6E8E661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B9047D-7739-40AC-BF86-9C3091224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92696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Великая радость – работа.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полях, за станком, за столом!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Работай до жаркого пота,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Работай без лишнего счета-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Все счастье земли – за трудом!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bryu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548680"/>
            <a:ext cx="4824536" cy="5637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33569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В.Я. Брюсов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92696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692696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692696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1916832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916832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1916832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140968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3140968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3140968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452320" y="1052736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908720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12160" y="2420888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4077072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524328" y="2708920"/>
            <a:ext cx="12961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15616" y="1052736"/>
            <a:ext cx="216024" cy="216024"/>
          </a:xfrm>
          <a:prstGeom prst="ellipse">
            <a:avLst/>
          </a:prstGeom>
          <a:ln w="666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115616" y="1268760"/>
            <a:ext cx="216024" cy="216024"/>
          </a:xfrm>
          <a:prstGeom prst="ellipse">
            <a:avLst/>
          </a:prstGeom>
          <a:ln w="666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267744" y="2060848"/>
            <a:ext cx="360040" cy="360040"/>
          </a:xfrm>
          <a:prstGeom prst="ellipse">
            <a:avLst/>
          </a:prstGeom>
          <a:ln w="666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31840" y="1916832"/>
            <a:ext cx="1224136" cy="1152128"/>
          </a:xfrm>
          <a:prstGeom prst="ellipse">
            <a:avLst/>
          </a:prstGeom>
          <a:ln w="666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23728" y="980728"/>
            <a:ext cx="720080" cy="720080"/>
          </a:xfrm>
          <a:prstGeom prst="ellipse">
            <a:avLst/>
          </a:prstGeom>
          <a:ln w="698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93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563888" y="3140968"/>
            <a:ext cx="504056" cy="504056"/>
          </a:xfrm>
          <a:prstGeom prst="ellipse">
            <a:avLst/>
          </a:prstGeom>
          <a:ln w="698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267744" y="2420888"/>
            <a:ext cx="360040" cy="360040"/>
          </a:xfrm>
          <a:prstGeom prst="ellipse">
            <a:avLst/>
          </a:prstGeom>
          <a:ln w="666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419872" y="3645024"/>
            <a:ext cx="720080" cy="720080"/>
          </a:xfrm>
          <a:prstGeom prst="ellipse">
            <a:avLst/>
          </a:prstGeom>
          <a:ln w="666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059832" y="260648"/>
            <a:ext cx="1368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Adobe Fan Heiti Std B" pitchFamily="34" charset="-128"/>
              </a:rPr>
              <a:t>С</a:t>
            </a:r>
            <a:endParaRPr lang="ru-RU" sz="128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ea typeface="Adobe Fan Heiti Std B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7584" y="213285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Adobe Fan Heiti Std B" pitchFamily="34" charset="-128"/>
              </a:rPr>
              <a:t>С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ea typeface="Adobe Fan Heiti Std B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9712" y="3068960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Adobe Fan Heiti Std B" pitchFamily="34" charset="-128"/>
              </a:rPr>
              <a:t>С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ea typeface="Adobe Fan Heiti Std B" pitchFamily="34" charset="-128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44208" y="2924944"/>
            <a:ext cx="360040" cy="360040"/>
          </a:xfrm>
          <a:prstGeom prst="ellipse">
            <a:avLst/>
          </a:prstGeom>
          <a:ln w="666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44208" y="2564904"/>
            <a:ext cx="360040" cy="360040"/>
          </a:xfrm>
          <a:prstGeom prst="ellipse">
            <a:avLst/>
          </a:prstGeom>
          <a:ln w="666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956376" y="3140968"/>
            <a:ext cx="360040" cy="360040"/>
          </a:xfrm>
          <a:prstGeom prst="ellipse">
            <a:avLst/>
          </a:prstGeom>
          <a:ln w="666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444208" y="4077072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Adobe Fan Heiti Std B" pitchFamily="34" charset="-128"/>
              </a:rPr>
              <a:t>С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ea typeface="Adobe Fan Heiti Std B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12160" y="105273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Adobe Fan Heiti Std B" pitchFamily="34" charset="-128"/>
              </a:rPr>
              <a:t>С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ea typeface="Adobe Fan Heiti Std B" pitchFamily="34" charset="-128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668344" y="1268760"/>
            <a:ext cx="720080" cy="720080"/>
          </a:xfrm>
          <a:prstGeom prst="ellipse">
            <a:avLst/>
          </a:prstGeom>
          <a:ln w="698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9375"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8 0.00324 C -0.129 0.00926 -0.19514 0.01528 -0.22934 0.04768 C -0.26354 0.08009 -0.2316 0.15139 -0.26788 0.19768 C -0.30417 0.24398 -0.38004 0.30671 -0.44705 0.32546 C -0.51407 0.34421 -0.61632 0.32731 -0.66997 0.31018 C -0.72361 0.29305 -0.75 0.25787 -0.76893 0.22268 C -0.78785 0.1875 -0.7842 0.12523 -0.78351 0.09907 C -0.78282 0.07292 -0.76788 0.07083 -0.76476 0.06574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пчел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4968552" cy="3881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83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Памятник пчеле находится в Японии в городе Гифу.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Лежит кучка поросят, кто ни тронет – завизжат.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429000"/>
            <a:ext cx="64807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3429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970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>
          <a:xfrm flipV="1">
            <a:off x="899592" y="3645024"/>
            <a:ext cx="360040" cy="14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59632" y="3429000"/>
            <a:ext cx="64807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907704" y="3645024"/>
            <a:ext cx="360040" cy="14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300192" y="3429000"/>
            <a:ext cx="64807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3429000"/>
            <a:ext cx="64807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83968" y="3429000"/>
            <a:ext cx="64807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75856" y="3429000"/>
            <a:ext cx="64807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3429000"/>
            <a:ext cx="64807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6948264" y="3645024"/>
            <a:ext cx="792088" cy="14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940152" y="3645024"/>
            <a:ext cx="360040" cy="14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932040" y="3645024"/>
            <a:ext cx="360040" cy="14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923928" y="3645024"/>
            <a:ext cx="360040" cy="14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915816" y="3645024"/>
            <a:ext cx="360040" cy="14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5576" y="292494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- 70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1680" y="292494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- 500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71800" y="292494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+ 20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23928" y="292494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- 1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6016" y="292494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+ 300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8144" y="292494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- 10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 flipH="1" flipV="1">
            <a:off x="6904855" y="2824337"/>
            <a:ext cx="87890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6912260" y="3681028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740352" y="2348880"/>
            <a:ext cx="64807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740352" y="3429000"/>
            <a:ext cx="64807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740352" y="4509120"/>
            <a:ext cx="648072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740352" y="3429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40352" y="23488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907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40352" y="450912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709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59632" y="3429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900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92080" y="3429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719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83968" y="3429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419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5856" y="3429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420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3429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murav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365104"/>
            <a:ext cx="2344744" cy="1535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0" name="Рисунок 59" descr="1266259387_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365104"/>
            <a:ext cx="2304256" cy="1529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" name="Рисунок 60" descr="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365104"/>
            <a:ext cx="2232248" cy="1537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4" name="TextBox 63"/>
          <p:cNvSpPr txBox="1"/>
          <p:nvPr/>
        </p:nvSpPr>
        <p:spPr>
          <a:xfrm>
            <a:off x="755576" y="594928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907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03848" y="594928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790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40152" y="594928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709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2896"/>
            <a:ext cx="899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l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04664"/>
            <a:ext cx="3078342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556792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3    1    2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492896"/>
            <a:ext cx="899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2492896"/>
            <a:ext cx="899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46531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18 L -0.08854 0.3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0116 L -0.13576 0.31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118 L 0.22448 0.317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21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544616" cy="3685033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4716016" y="1196752"/>
            <a:ext cx="2304256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27584" y="1340768"/>
            <a:ext cx="2304256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375756" y="2024844"/>
            <a:ext cx="208823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591780" y="2024844"/>
            <a:ext cx="187220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627784" y="1916832"/>
            <a:ext cx="194421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7504" y="9807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сложные глаза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168" y="83671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сложные глаза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1760" y="69269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три простых глаза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л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22663"/>
            <a:ext cx="9144000" cy="6980663"/>
          </a:xfrm>
          <a:prstGeom prst="rect">
            <a:avLst/>
          </a:prstGeom>
        </p:spPr>
      </p:pic>
      <p:pic>
        <p:nvPicPr>
          <p:cNvPr id="7" name="Рисунок 6" descr="рисуно ул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41168"/>
            <a:ext cx="1792201" cy="1916832"/>
          </a:xfrm>
          <a:prstGeom prst="rect">
            <a:avLst/>
          </a:prstGeom>
        </p:spPr>
      </p:pic>
      <p:pic>
        <p:nvPicPr>
          <p:cNvPr id="11" name="Рисунок 10" descr="рисуно ул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581128"/>
            <a:ext cx="1792201" cy="1916832"/>
          </a:xfrm>
          <a:prstGeom prst="rect">
            <a:avLst/>
          </a:prstGeom>
        </p:spPr>
      </p:pic>
      <p:pic>
        <p:nvPicPr>
          <p:cNvPr id="12" name="Рисунок 11" descr="рисуно ул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799" y="4941168"/>
            <a:ext cx="1792201" cy="1916832"/>
          </a:xfrm>
          <a:prstGeom prst="rect">
            <a:avLst/>
          </a:prstGeom>
        </p:spPr>
      </p:pic>
      <p:pic>
        <p:nvPicPr>
          <p:cNvPr id="13" name="Рисунок 12" descr="рисуно ул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941168"/>
            <a:ext cx="1792201" cy="1916832"/>
          </a:xfrm>
          <a:prstGeom prst="rect">
            <a:avLst/>
          </a:prstGeom>
        </p:spPr>
      </p:pic>
      <p:pic>
        <p:nvPicPr>
          <p:cNvPr id="14" name="Рисунок 13" descr="рисуно ул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653136"/>
            <a:ext cx="1792201" cy="19168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528" y="55172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485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5848" y="55172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530120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602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55172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999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544522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731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43651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752" y="422108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41490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СЕБЯ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443711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ПЧЕЛА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2280" y="4509120"/>
            <a:ext cx="21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80528" y="2564904"/>
            <a:ext cx="9324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НА СЕБЯ ПЧЕЛА РАБОТАЕТ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1600" y="1340768"/>
          <a:ext cx="6552727" cy="1554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35076"/>
                <a:gridCol w="729220"/>
                <a:gridCol w="720080"/>
                <a:gridCol w="792088"/>
                <a:gridCol w="864096"/>
                <a:gridCol w="764667"/>
                <a:gridCol w="747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слагаемое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слагаемое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15816" y="234888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184482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134076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234888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560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184482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248" y="134076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acb7303e3ad21a342807de5f62d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140968"/>
            <a:ext cx="4742772" cy="3504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7848872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     Тема урока: </a:t>
            </a:r>
          </a:p>
          <a:p>
            <a:pPr algn="just"/>
            <a:r>
              <a:rPr lang="ru-RU" sz="3200" dirty="0" smtClean="0"/>
              <a:t>«Нумерация чисел в пределах 1000. Сложение и вычитание, основанные на нумерации.»</a:t>
            </a:r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  </a:t>
            </a:r>
            <a:endParaRPr lang="ru-RU" sz="3200" dirty="0"/>
          </a:p>
        </p:txBody>
      </p:sp>
      <p:pic>
        <p:nvPicPr>
          <p:cNvPr id="1026" name="Picture 2" descr="C:\Documents and Settings\Сергей\Рабочий стол\клипарты\NELQCAI9K1JUCA64B1YQCAZNFSHOCAR5MY2OCAZLUN2QCAENF5CBCAUBNZ9RCAHCB390CAP8I1VPCA1O1TNACAPW46IHCAR69PHBCAZAZH49CAI2RWP9CA2I7EJDCA5AYMA2CA93IYJ6CA4LCKEICAZJZU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374441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j_l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4132"/>
          </a:xfrm>
          <a:prstGeom prst="rect">
            <a:avLst/>
          </a:prstGeom>
        </p:spPr>
      </p:pic>
      <p:pic>
        <p:nvPicPr>
          <p:cNvPr id="3" name="Рисунок 2" descr="рисуно ул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645024"/>
            <a:ext cx="1440159" cy="154031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rot="5400000" flipH="1" flipV="1">
            <a:off x="5004048" y="2204864"/>
            <a:ext cx="21602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2051720" y="4509120"/>
            <a:ext cx="339276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5856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4716016" y="3645024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1403648" y="2132856"/>
            <a:ext cx="4032448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5536" y="1412776"/>
            <a:ext cx="208823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3м=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908720"/>
            <a:ext cx="27363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 05см=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301208"/>
            <a:ext cx="259228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4м60см=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625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16632"/>
            <a:ext cx="1152128" cy="1152128"/>
          </a:xfrm>
          <a:prstGeom prst="rect">
            <a:avLst/>
          </a:prstGeom>
        </p:spPr>
      </p:pic>
      <p:pic>
        <p:nvPicPr>
          <p:cNvPr id="24" name="Рисунок 23" descr="625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1152128" cy="1152128"/>
          </a:xfrm>
          <a:prstGeom prst="rect">
            <a:avLst/>
          </a:prstGeom>
        </p:spPr>
      </p:pic>
      <p:pic>
        <p:nvPicPr>
          <p:cNvPr id="25" name="Рисунок 24" descr="625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88640"/>
            <a:ext cx="1152128" cy="11521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47664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259632" y="141277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300 см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5656" y="530120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460 см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0192" y="9087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105 см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Решите задачу:</a:t>
            </a:r>
          </a:p>
          <a:p>
            <a:pPr algn="just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семья пчёл может за лето произвести 80 кг мёда, а другая 100 кг. Пчеловод может взять только 40 кг мёда, чтобы не причинить ущерб пчёлам. Сколько кг мёда останется у пчёл?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__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924944"/>
            <a:ext cx="4392488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216</TotalTime>
  <Words>205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26</cp:revision>
  <dcterms:created xsi:type="dcterms:W3CDTF">2011-02-06T10:24:54Z</dcterms:created>
  <dcterms:modified xsi:type="dcterms:W3CDTF">2011-02-12T06:19:12Z</dcterms:modified>
</cp:coreProperties>
</file>