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58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38EF-C9E8-4DED-998E-85E8613CC1A4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F11F-B506-4D63-8553-505BA69CA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38EF-C9E8-4DED-998E-85E8613CC1A4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F11F-B506-4D63-8553-505BA69CA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38EF-C9E8-4DED-998E-85E8613CC1A4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F11F-B506-4D63-8553-505BA69CA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38EF-C9E8-4DED-998E-85E8613CC1A4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F11F-B506-4D63-8553-505BA69CA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38EF-C9E8-4DED-998E-85E8613CC1A4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F11F-B506-4D63-8553-505BA69CA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38EF-C9E8-4DED-998E-85E8613CC1A4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F11F-B506-4D63-8553-505BA69CA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38EF-C9E8-4DED-998E-85E8613CC1A4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F11F-B506-4D63-8553-505BA69CA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38EF-C9E8-4DED-998E-85E8613CC1A4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F11F-B506-4D63-8553-505BA69CA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38EF-C9E8-4DED-998E-85E8613CC1A4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F11F-B506-4D63-8553-505BA69CA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38EF-C9E8-4DED-998E-85E8613CC1A4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F11F-B506-4D63-8553-505BA69CA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38EF-C9E8-4DED-998E-85E8613CC1A4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F11F-B506-4D63-8553-505BA69CA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38EF-C9E8-4DED-998E-85E8613CC1A4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3F11F-B506-4D63-8553-505BA69CA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Черемнова С Ю\Рабочий стол\невский проспект днё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4641" y="0"/>
            <a:ext cx="48033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ocuments and Settings\Черемнова С Ю\Рабочий стол\мечты пискарё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невский проспект открытый урок\иллюстрации к невскому проспекту\пискарёв у незнаком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невский проспект открытый урок\иллюстрации к невскому проспекту\пискарёв после посещения незнаком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7385" y="0"/>
            <a:ext cx="52692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ocuments and Settings\Черемнова С Ю\Рабочий стол\пискарёв перед смерть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невский проспект открытый урок\иллюстрации к невскому проспекту\конец пискарё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7496" cy="6799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невский проспект открытый урок\иллюстрации к невскому проспекту\пирогов на вечер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780588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невский проспект открытый урок\иллюстрации к невскому проспекту\пирогов и блонд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931" y="357166"/>
            <a:ext cx="8286597" cy="6210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МОУ СОШ №6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Черемнова С Ю</dc:creator>
  <cp:lastModifiedBy>Черемнова С Ю</cp:lastModifiedBy>
  <cp:revision>3</cp:revision>
  <dcterms:created xsi:type="dcterms:W3CDTF">2010-11-08T08:20:53Z</dcterms:created>
  <dcterms:modified xsi:type="dcterms:W3CDTF">2010-11-08T08:39:43Z</dcterms:modified>
</cp:coreProperties>
</file>