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6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063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50E-B1CE-4BF2-AE80-3C68E893023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39AC-2043-4F67-9F1F-35571C2AF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50E-B1CE-4BF2-AE80-3C68E893023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39AC-2043-4F67-9F1F-35571C2AF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50E-B1CE-4BF2-AE80-3C68E893023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39AC-2043-4F67-9F1F-35571C2AF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50E-B1CE-4BF2-AE80-3C68E893023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39AC-2043-4F67-9F1F-35571C2AF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50E-B1CE-4BF2-AE80-3C68E893023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39AC-2043-4F67-9F1F-35571C2AF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50E-B1CE-4BF2-AE80-3C68E893023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39AC-2043-4F67-9F1F-35571C2AF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50E-B1CE-4BF2-AE80-3C68E893023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39AC-2043-4F67-9F1F-35571C2AF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50E-B1CE-4BF2-AE80-3C68E893023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39AC-2043-4F67-9F1F-35571C2AF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50E-B1CE-4BF2-AE80-3C68E893023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39AC-2043-4F67-9F1F-35571C2AF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50E-B1CE-4BF2-AE80-3C68E893023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39AC-2043-4F67-9F1F-35571C2AF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50E-B1CE-4BF2-AE80-3C68E893023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9A39AC-2043-4F67-9F1F-35571C2AFD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5050E-B1CE-4BF2-AE80-3C68E893023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9A39AC-2043-4F67-9F1F-35571C2AFD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8;&#1057;&#1058;&#1054;&#1056;&#1048;&#1071;%20%20&#1053;&#1040;&#1056;&#1054;&#1044;&#1040;%20%20&#1055;&#1056;&#1048;&#1053;&#1040;&#1044;&#1051;&#1045;&#1046;&#1048;&#1058;%20%20&#1055;&#1054;&#1069;&#1058;&#1059;\04%20&#1044;&#1086;&#1088;&#1086;&#1078;&#1082;&#1072;%204.wm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3857628"/>
            <a:ext cx="3500462" cy="2786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«Лицей № 6»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Курска</a:t>
            </a:r>
          </a:p>
          <a:p>
            <a:pPr algn="l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Учитель истории</a:t>
            </a:r>
          </a:p>
          <a:p>
            <a:pPr algn="l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Колесникова </a:t>
            </a:r>
          </a:p>
          <a:p>
            <a:pPr algn="l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Елена  Васильевна</a:t>
            </a:r>
          </a:p>
          <a:p>
            <a:pPr algn="ctr"/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478634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1430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История народа принадлежит поэту…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5" name="04 Дорожка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Дом Ларины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14290"/>
            <a:ext cx="4572032" cy="6110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785794"/>
            <a:ext cx="34385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Татьяна Лар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04"/>
            <a:ext cx="4286280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72518" cy="62151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 smtClean="0">
              <a:solidFill>
                <a:srgbClr val="FFC000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latin typeface="Century Schoolbook" pitchFamily="18" charset="0"/>
              </a:rPr>
              <a:t>Москва. России дочь любима,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latin typeface="Century Schoolbook" pitchFamily="18" charset="0"/>
              </a:rPr>
              <a:t>	Где равную тебе сыскать?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latin typeface="Century Schoolbook" pitchFamily="18" charset="0"/>
              </a:rPr>
              <a:t>		(Дмитриев. </a:t>
            </a:r>
            <a:r>
              <a:rPr lang="ru-RU" b="1" i="1" dirty="0" smtClean="0">
                <a:solidFill>
                  <a:srgbClr val="FFC000"/>
                </a:solidFill>
                <a:latin typeface="Century Schoolbook" pitchFamily="18" charset="0"/>
              </a:rPr>
              <a:t>«Освобождённая Москва»)</a:t>
            </a:r>
            <a:endParaRPr lang="ru-RU" b="1" i="1" dirty="0" smtClean="0">
              <a:solidFill>
                <a:srgbClr val="FFC000"/>
              </a:solidFill>
              <a:latin typeface="Century Schoolbook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FFC000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latin typeface="Century Schoolbook" pitchFamily="18" charset="0"/>
              </a:rPr>
              <a:t>Как не любить родной Москвы?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latin typeface="Century Schoolbook" pitchFamily="18" charset="0"/>
              </a:rPr>
              <a:t>		(Баратынский. Поэма «Пиры»)</a:t>
            </a:r>
          </a:p>
          <a:p>
            <a:pPr>
              <a:buNone/>
            </a:pPr>
            <a:endParaRPr lang="ru-RU" b="1" i="1" dirty="0" smtClean="0">
              <a:solidFill>
                <a:srgbClr val="FFC000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latin typeface="Century Schoolbook" pitchFamily="18" charset="0"/>
              </a:rPr>
              <a:t>Гоненье на Москву! Что значит видеть свет!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latin typeface="Century Schoolbook" pitchFamily="18" charset="0"/>
              </a:rPr>
              <a:t>	Где ж лучше? Где нас нет.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latin typeface="Century Schoolbook" pitchFamily="18" charset="0"/>
              </a:rPr>
              <a:t>		(А.С. Грибоедов «Горе от ума»)</a:t>
            </a:r>
          </a:p>
          <a:p>
            <a:pPr>
              <a:buNone/>
            </a:pPr>
            <a:endParaRPr lang="ru-RU" b="1" i="1" dirty="0">
              <a:solidFill>
                <a:srgbClr val="FFC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10715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Подблюдные песни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Подблюдные песни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143932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Русские 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писатели о 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Пушкине</a:t>
            </a:r>
            <a:endParaRPr lang="ru-RU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86058"/>
            <a:ext cx="4714908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latin typeface="Century Schoolbook" pitchFamily="18" charset="0"/>
              </a:rPr>
              <a:t>Лев Николаевич Толстой</a:t>
            </a:r>
            <a:endParaRPr lang="ru-RU" sz="4400" dirty="0">
              <a:solidFill>
                <a:srgbClr val="FFC000"/>
              </a:solidFill>
              <a:latin typeface="Century Schoolbook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407196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Иван Сергеевич Тургенев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48577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72206"/>
            <a:ext cx="91440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Николай Васильевич Гоголь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28"/>
            <a:ext cx="4326804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3143248"/>
            <a:ext cx="3614734" cy="292895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Иван </a:t>
            </a:r>
            <a:b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Иванович</a:t>
            </a:r>
            <a:b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Пущин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6434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04088"/>
            <a:ext cx="4286280" cy="386792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Русский </a:t>
            </a:r>
            <a:b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литературный</a:t>
            </a:r>
            <a:b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анекдот</a:t>
            </a:r>
            <a:b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3577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5720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500042"/>
            <a:ext cx="4643470" cy="378621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….Глядит задумчивый певец</a:t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На грозно спящий средь тумана</a:t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Пустынный памятник тирана,</a:t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Забвенью брошенный дворец -  </a:t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 слышит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Клии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страшный глас</a:t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За сими страшными стенами…</a:t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А.С. Пушкин «Вольность».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				1817 г.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47072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40719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85725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Что за прелесть эти сказки…</a:t>
            </a:r>
            <a:endParaRPr lang="ru-RU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algn="ctr">
              <a:buNone/>
            </a:pPr>
            <a:r>
              <a:rPr lang="ru-RU" sz="7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Спасибо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за внимание!</a:t>
            </a:r>
            <a:endParaRPr lang="ru-RU" sz="7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929330"/>
            <a:ext cx="785164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«Союз благоденствия» – одна из ранних организаций будущих декабристов.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3714752"/>
            <a:ext cx="3500462" cy="2214578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14380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5005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500174"/>
            <a:ext cx="4071966" cy="31432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  шла  об  опере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«Руслан  и Людмила»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357850" cy="561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(1777 – 1825 гг.)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642918"/>
            <a:ext cx="4071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А. Аракчеев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Благовещения, 25 марта, выпускали на волю птиц из клеток</a:t>
            </a:r>
            <a:endParaRPr lang="ru-RU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00079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51435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Передвижение на лошадях в пушкинское время…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71517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107</Words>
  <Application>Microsoft Office PowerPoint</Application>
  <PresentationFormat>Экран (4:3)</PresentationFormat>
  <Paragraphs>38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История народа принадлежит поэту…</vt:lpstr>
      <vt:lpstr>….Глядит задумчивый певец На грозно спящий средь тумана Пустынный памятник тирана, Забвенью брошенный дворец -   И слышит Клии страшный глас За сими страшными стенами…   А.С. Пушкин «Вольность».     1817 г. </vt:lpstr>
      <vt:lpstr>«Союз благоденствия» – одна из ранних организаций будущих декабристов.</vt:lpstr>
      <vt:lpstr>Речь  шла  об  опере    «Руслан  и Людмила»</vt:lpstr>
      <vt:lpstr>Александр  I  (1777 – 1825 гг.)</vt:lpstr>
      <vt:lpstr>А. А. Аракчеев</vt:lpstr>
      <vt:lpstr>В день Благовещения, 25 марта, выпускали на волю птиц из клеток</vt:lpstr>
      <vt:lpstr>Слайд 8</vt:lpstr>
      <vt:lpstr>Передвижение на лошадях в пушкинское время…</vt:lpstr>
      <vt:lpstr>Слайд 10</vt:lpstr>
      <vt:lpstr>Слайд 11</vt:lpstr>
      <vt:lpstr>Слайд 12</vt:lpstr>
      <vt:lpstr>Подблюдные песни</vt:lpstr>
      <vt:lpstr>Слайд 14</vt:lpstr>
      <vt:lpstr>Лев Николаевич Толстой</vt:lpstr>
      <vt:lpstr>Иван Сергеевич Тургенев</vt:lpstr>
      <vt:lpstr>Николай Васильевич Гоголь</vt:lpstr>
      <vt:lpstr>Иван  Иванович Пущин  </vt:lpstr>
      <vt:lpstr>Русский  литературный анекдот  </vt:lpstr>
      <vt:lpstr>Что за прелесть эти сказки…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2011-10-19T04:04:20Z</dcterms:created>
  <dcterms:modified xsi:type="dcterms:W3CDTF">2011-10-19T12:26:21Z</dcterms:modified>
</cp:coreProperties>
</file>