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0B0450-D638-4B58-8E47-4B2677A806FF}" type="datetimeFigureOut">
              <a:rPr lang="ru-RU" smtClean="0"/>
              <a:t>15.10.2011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AAF1A5-E327-4F72-A663-042EECA99B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Тема урока: 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« Имя существительное»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1828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2961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9614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09" y="5157192"/>
            <a:ext cx="1171203" cy="151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048" y="3615680"/>
            <a:ext cx="122413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89131"/>
            <a:ext cx="1008112" cy="111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687" y="5733256"/>
            <a:ext cx="1076722" cy="97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95" y="588985"/>
            <a:ext cx="940321" cy="948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51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Напишите рассказ по теме: « Осень». Используйте слова: осень, отлет, дожди, шелест, ветер.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Домашнее задание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МОЛОДЦЫ!</a:t>
            </a:r>
          </a:p>
          <a:p>
            <a:r>
              <a:rPr lang="ru-RU" sz="8000" b="1" dirty="0"/>
              <a:t> </a:t>
            </a:r>
            <a:r>
              <a:rPr lang="ru-RU" sz="8000" b="1" dirty="0" smtClean="0"/>
              <a:t>СПАСИБО ЗА РАБОТУ!</a:t>
            </a:r>
            <a:endParaRPr lang="ru-RU" sz="8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11620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4664"/>
            <a:ext cx="17716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3144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467544" y="392233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830" y="2115283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9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дрей\Desktop\MM900283219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45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b="1" i="1" dirty="0" smtClean="0">
                <a:cs typeface="Andalus" pitchFamily="18" charset="-78"/>
              </a:rPr>
              <a:t>П    Н    </a:t>
            </a:r>
            <a:r>
              <a:rPr lang="ru-RU" sz="9600" b="1" i="1" dirty="0" err="1" smtClean="0">
                <a:cs typeface="Andalus" pitchFamily="18" charset="-78"/>
              </a:rPr>
              <a:t>Н</a:t>
            </a:r>
            <a:r>
              <a:rPr lang="ru-RU" sz="9600" b="1" i="1" dirty="0" smtClean="0">
                <a:cs typeface="Andalus" pitchFamily="18" charset="-78"/>
              </a:rPr>
              <a:t>   П</a:t>
            </a:r>
            <a:endParaRPr lang="ru-RU" sz="9600" b="1" i="1" dirty="0">
              <a:cs typeface="Andalus" pitchFamily="18" charset="-7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 Что такое имя существительное?</a:t>
            </a:r>
          </a:p>
          <a:p>
            <a:r>
              <a:rPr lang="ru-RU" dirty="0" smtClean="0"/>
              <a:t>* Какие признаки мы знаем?</a:t>
            </a:r>
          </a:p>
          <a:p>
            <a:r>
              <a:rPr lang="ru-RU" dirty="0" smtClean="0"/>
              <a:t>* Назовите постоянные признаки имен существительных</a:t>
            </a:r>
          </a:p>
          <a:p>
            <a:r>
              <a:rPr lang="ru-RU" dirty="0" smtClean="0"/>
              <a:t>* Назовите непостоянные признаки имен существительных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Мозговой штурм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4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300" dirty="0" smtClean="0"/>
              <a:t>1</a:t>
            </a:r>
            <a:r>
              <a:rPr lang="ru-RU" sz="4300" b="1" i="1" dirty="0" smtClean="0"/>
              <a:t>.</a:t>
            </a:r>
            <a:r>
              <a:rPr lang="ru-RU" sz="4000" b="1" i="1" dirty="0" smtClean="0"/>
              <a:t> РЛОАЗНДЫШ</a:t>
            </a:r>
          </a:p>
          <a:p>
            <a:r>
              <a:rPr lang="ru-RU" sz="4000" b="1" i="1" dirty="0" smtClean="0"/>
              <a:t>2. ИЛСТПАД</a:t>
            </a:r>
          </a:p>
          <a:p>
            <a:r>
              <a:rPr lang="ru-RU" sz="4000" b="1" i="1" dirty="0" smtClean="0"/>
              <a:t>3. ДЖОДЬ</a:t>
            </a:r>
          </a:p>
          <a:p>
            <a:r>
              <a:rPr lang="ru-RU" sz="4000" b="1" i="1" dirty="0" smtClean="0"/>
              <a:t>4. ШИШАКОСНАС</a:t>
            </a:r>
          </a:p>
          <a:p>
            <a:r>
              <a:rPr lang="ru-RU" sz="4000" b="1" i="1" dirty="0" smtClean="0"/>
              <a:t>5. ОРЖЬЛЕПО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10000"/>
                  </a:schemeClr>
                </a:solidFill>
              </a:rPr>
              <a:t>Слова - перевертыши</a:t>
            </a:r>
            <a:endParaRPr lang="ru-RU" sz="6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6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/>
              <a:t>1. РОЗА, ЛАНДЫШ</a:t>
            </a:r>
          </a:p>
          <a:p>
            <a:r>
              <a:rPr lang="ru-RU" sz="4400" b="1" i="1" dirty="0" smtClean="0"/>
              <a:t>2. ЛИСТОПАД</a:t>
            </a:r>
          </a:p>
          <a:p>
            <a:r>
              <a:rPr lang="ru-RU" sz="4400" b="1" i="1" dirty="0" smtClean="0"/>
              <a:t>3. ДОЖДЬ</a:t>
            </a:r>
          </a:p>
          <a:p>
            <a:r>
              <a:rPr lang="ru-RU" sz="4400" b="1" i="1" dirty="0" smtClean="0"/>
              <a:t>4. ШИШКА, СОСНА</a:t>
            </a:r>
          </a:p>
          <a:p>
            <a:r>
              <a:rPr lang="ru-RU" sz="4400" b="1" i="1" dirty="0" smtClean="0"/>
              <a:t>5. РОЖЬ, ПОЛЕ</a:t>
            </a:r>
            <a:endParaRPr lang="ru-RU" sz="44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Проверь себя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1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ХОЗЯЕВ</a:t>
            </a:r>
          </a:p>
          <a:p>
            <a:r>
              <a:rPr lang="ru-RU" sz="2800" b="1" dirty="0" smtClean="0"/>
              <a:t>ЧЕЛОВЕК</a:t>
            </a:r>
          </a:p>
          <a:p>
            <a:r>
              <a:rPr lang="ru-RU" sz="2800" b="1" dirty="0" smtClean="0"/>
              <a:t>ДЯДЕЙ</a:t>
            </a:r>
          </a:p>
          <a:p>
            <a:r>
              <a:rPr lang="ru-RU" sz="2800" b="1" dirty="0" smtClean="0"/>
              <a:t>ПАРЕНЬ</a:t>
            </a:r>
          </a:p>
          <a:p>
            <a:r>
              <a:rPr lang="ru-RU" sz="2800" b="1" dirty="0" smtClean="0"/>
              <a:t>БРАТЕЦ</a:t>
            </a:r>
          </a:p>
          <a:p>
            <a:r>
              <a:rPr lang="ru-RU" sz="2800" b="1" dirty="0" smtClean="0"/>
              <a:t>СТАРУШКА</a:t>
            </a:r>
          </a:p>
          <a:p>
            <a:r>
              <a:rPr lang="ru-RU" sz="2800" b="1" dirty="0" smtClean="0"/>
              <a:t>ДЕВИЦА</a:t>
            </a:r>
          </a:p>
          <a:p>
            <a:r>
              <a:rPr lang="ru-RU" sz="2800" b="1" dirty="0" smtClean="0"/>
              <a:t>СЕСТРИЦА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Проверь себя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0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« В тот год осенняя погода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Стояла долго на дворе,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Зимы ждала, ждала природа,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Снег выпал только в январе».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А. С. Пушкин « Евгений Онегин»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1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086446"/>
              </p:ext>
            </p:extLst>
          </p:nvPr>
        </p:nvGraphicFramePr>
        <p:xfrm>
          <a:off x="879231" y="2708031"/>
          <a:ext cx="7385538" cy="750277"/>
        </p:xfrm>
        <a:graphic>
          <a:graphicData uri="http://schemas.openxmlformats.org/drawingml/2006/table">
            <a:tbl>
              <a:tblPr/>
              <a:tblGrid>
                <a:gridCol w="7385538"/>
              </a:tblGrid>
              <a:tr h="75027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Постоянные признаки                            Непостоянные</a:t>
                      </a:r>
                      <a:r>
                        <a:rPr lang="ru-RU" sz="2000" b="1" baseline="0" dirty="0" smtClean="0"/>
                        <a:t> признаки</a:t>
                      </a:r>
                      <a:endParaRPr lang="ru-RU" sz="2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Имя существительное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01192"/>
              </p:ext>
            </p:extLst>
          </p:nvPr>
        </p:nvGraphicFramePr>
        <p:xfrm>
          <a:off x="808892" y="3481754"/>
          <a:ext cx="1170820" cy="1387406"/>
        </p:xfrm>
        <a:graphic>
          <a:graphicData uri="http://schemas.openxmlformats.org/drawingml/2006/table">
            <a:tbl>
              <a:tblPr/>
              <a:tblGrid>
                <a:gridCol w="1170820"/>
              </a:tblGrid>
              <a:tr h="13874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Одушевленные,</a:t>
                      </a:r>
                    </a:p>
                    <a:p>
                      <a:r>
                        <a:rPr lang="ru-RU" b="1" dirty="0" smtClean="0"/>
                        <a:t>неодушевленные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56498"/>
              </p:ext>
            </p:extLst>
          </p:nvPr>
        </p:nvGraphicFramePr>
        <p:xfrm>
          <a:off x="4138246" y="2708920"/>
          <a:ext cx="208280" cy="74938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7493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095808"/>
              </p:ext>
            </p:extLst>
          </p:nvPr>
        </p:nvGraphicFramePr>
        <p:xfrm>
          <a:off x="2942492" y="3434862"/>
          <a:ext cx="1184031" cy="1434298"/>
        </p:xfrm>
        <a:graphic>
          <a:graphicData uri="http://schemas.openxmlformats.org/drawingml/2006/table">
            <a:tbl>
              <a:tblPr/>
              <a:tblGrid>
                <a:gridCol w="1184031"/>
              </a:tblGrid>
              <a:tr h="143429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Род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655762"/>
              </p:ext>
            </p:extLst>
          </p:nvPr>
        </p:nvGraphicFramePr>
        <p:xfrm>
          <a:off x="7244862" y="3446585"/>
          <a:ext cx="1031630" cy="1422575"/>
        </p:xfrm>
        <a:graphic>
          <a:graphicData uri="http://schemas.openxmlformats.org/drawingml/2006/table">
            <a:tbl>
              <a:tblPr/>
              <a:tblGrid>
                <a:gridCol w="1031630"/>
              </a:tblGrid>
              <a:tr h="142257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Роль в предложении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44910"/>
              </p:ext>
            </p:extLst>
          </p:nvPr>
        </p:nvGraphicFramePr>
        <p:xfrm>
          <a:off x="4360985" y="3458308"/>
          <a:ext cx="1090246" cy="1410852"/>
        </p:xfrm>
        <a:graphic>
          <a:graphicData uri="http://schemas.openxmlformats.org/drawingml/2006/table">
            <a:tbl>
              <a:tblPr/>
              <a:tblGrid>
                <a:gridCol w="1090246"/>
              </a:tblGrid>
              <a:tr h="141085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Число</a:t>
                      </a:r>
                      <a:endParaRPr lang="ru-RU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160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Тема урока:  « Имя существительное»</vt:lpstr>
      <vt:lpstr>Презентация PowerPoint</vt:lpstr>
      <vt:lpstr>Презентация PowerPoint</vt:lpstr>
      <vt:lpstr>Мозговой штурм</vt:lpstr>
      <vt:lpstr>Слова - перевертыши</vt:lpstr>
      <vt:lpstr>Проверь себя</vt:lpstr>
      <vt:lpstr>Проверь себя</vt:lpstr>
      <vt:lpstr>Презентация PowerPoint</vt:lpstr>
      <vt:lpstr>Имя существительное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 Имя существительное»</dc:title>
  <dc:creator>андрей</dc:creator>
  <cp:lastModifiedBy>андрей</cp:lastModifiedBy>
  <cp:revision>7</cp:revision>
  <dcterms:created xsi:type="dcterms:W3CDTF">2011-10-15T16:51:13Z</dcterms:created>
  <dcterms:modified xsi:type="dcterms:W3CDTF">2011-10-15T17:52:30Z</dcterms:modified>
</cp:coreProperties>
</file>