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61A52-BA52-4D2A-B03E-7A885A350E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08FF-C1FB-4118-ACB5-0EAFC0BFBD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B208-5851-4F04-B1D9-8C35B3F9DA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03A58-9F3B-4665-B940-D4D8504824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1C6D-B2B1-42A5-8B86-CD770F334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226B8-45E1-42C3-A1F1-5D41517647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C8C5-F53D-47E1-AB72-31046FDCDA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3ECC-33A8-4C80-9CD0-DE3A0FD9CA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FF97-B961-4967-8D09-7D232DC5F2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D9E16-BF87-481B-8082-3CF34D65D3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E789-201A-4EF5-9C13-14D86C6CD3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8F6F0-C6B6-4688-AEE8-49E4E9CA451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2009775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latin typeface="Constantia" pitchFamily="18" charset="0"/>
              </a:rPr>
              <a:t>Светлое Воскресение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3" y="4357688"/>
            <a:ext cx="4129087" cy="12811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dirty="0" smtClean="0">
                <a:latin typeface="Constantia" pitchFamily="18" charset="0"/>
              </a:rPr>
              <a:t>Склярова Светлана Ивановна, учитель изобразительного искусства МОУ «Полевской лицей»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205038"/>
            <a:ext cx="8510587" cy="1325562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b="1" dirty="0" smtClean="0">
                <a:latin typeface="Monotype Corsiva" pitchFamily="66" charset="0"/>
              </a:rPr>
              <a:t>Христос </a:t>
            </a:r>
            <a:r>
              <a:rPr lang="ru-RU" sz="9600" b="1" dirty="0" err="1" smtClean="0">
                <a:latin typeface="Monotype Corsiva" pitchFamily="66" charset="0"/>
              </a:rPr>
              <a:t>воскресе</a:t>
            </a:r>
            <a:r>
              <a:rPr lang="ru-RU" sz="9600" b="1" dirty="0" smtClean="0">
                <a:latin typeface="Monotype Corsiva" pitchFamily="66" charset="0"/>
              </a:rPr>
              <a:t>!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924300" y="1125538"/>
            <a:ext cx="5219700" cy="4464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dirty="0" smtClean="0"/>
              <a:t>	Пасха</a:t>
            </a:r>
            <a:r>
              <a:rPr lang="ru-RU" sz="4400" dirty="0" smtClean="0"/>
              <a:t> – это главный праздник в году для всех верующих христианского мира</a:t>
            </a:r>
            <a:r>
              <a:rPr lang="ru-RU" dirty="0" smtClean="0"/>
              <a:t> </a:t>
            </a:r>
          </a:p>
        </p:txBody>
      </p:sp>
      <p:pic>
        <p:nvPicPr>
          <p:cNvPr id="3075" name="Picture 3" descr="img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836613"/>
            <a:ext cx="3668712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0" y="1000125"/>
            <a:ext cx="3954463" cy="49291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Накануне Пасхи отмечается праздник -Вербное воскресенье</a:t>
            </a:r>
            <a:endParaRPr lang="ru-RU" dirty="0"/>
          </a:p>
        </p:txBody>
      </p:sp>
      <p:pic>
        <p:nvPicPr>
          <p:cNvPr id="4099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4864100" cy="6429375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g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4560887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003800" y="1628775"/>
            <a:ext cx="3816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Вербное воскресенье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g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88913"/>
            <a:ext cx="458311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620713"/>
            <a:ext cx="41767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 на Руси – радостное и торжественное празднество.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060575"/>
            <a:ext cx="2843213" cy="11842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Пасха отмечается в первое воскресенье после первого полнолуния, которое происходит после 21 марта и называется днём весеннего равноденствия</a:t>
            </a:r>
          </a:p>
        </p:txBody>
      </p:sp>
      <p:pic>
        <p:nvPicPr>
          <p:cNvPr id="7171" name="Picture 3" descr="img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88913"/>
            <a:ext cx="6037262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87900" y="2565400"/>
            <a:ext cx="3808413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latin typeface="Times New Roman" pitchFamily="18" charset="0"/>
              </a:rPr>
              <a:t>Пасха – ритуальное блюдо в виде усеченной пирамиды: символ гроба Господня.</a:t>
            </a:r>
          </a:p>
        </p:txBody>
      </p:sp>
      <p:pic>
        <p:nvPicPr>
          <p:cNvPr id="8195" name="Picture 4" descr="img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246563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g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0350"/>
            <a:ext cx="5719763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5750" y="1785938"/>
            <a:ext cx="33480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«Дорого яичко к Христову дню»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10588" cy="700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 Пасхой тебя, моя радость!»</a:t>
            </a:r>
          </a:p>
        </p:txBody>
      </p:sp>
      <p:pic>
        <p:nvPicPr>
          <p:cNvPr id="10243" name="Содержимое 3" descr="с.с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1" t="2477" r="2271" b="2225"/>
          <a:stretch>
            <a:fillRect/>
          </a:stretch>
        </p:blipFill>
        <p:spPr>
          <a:xfrm>
            <a:off x="2482850" y="1052513"/>
            <a:ext cx="4303713" cy="5519737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Облака</vt:lpstr>
      <vt:lpstr>Светлое Воскресение</vt:lpstr>
      <vt:lpstr>Слайд 2</vt:lpstr>
      <vt:lpstr>Накануне Пасхи отмечается праздник -Вербное воскресенье</vt:lpstr>
      <vt:lpstr>Слайд 4</vt:lpstr>
      <vt:lpstr>Слайд 5</vt:lpstr>
      <vt:lpstr>Пасха отмечается в первое воскресенье после первого полнолуния, которое происходит после 21 марта и называется днём весеннего равноденствия</vt:lpstr>
      <vt:lpstr>Пасха – ритуальное блюдо в виде усеченной пирамиды: символ гроба Господня.</vt:lpstr>
      <vt:lpstr>Слайд 8</vt:lpstr>
      <vt:lpstr>«С Пасхой тебя, моя радость!»</vt:lpstr>
      <vt:lpstr>Христос воскресе!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Светлое Воскресение</dc:title>
  <dc:creator>Денис</dc:creator>
  <cp:lastModifiedBy>Денис</cp:lastModifiedBy>
  <cp:revision>1</cp:revision>
  <dcterms:created xsi:type="dcterms:W3CDTF">2011-10-03T14:24:22Z</dcterms:created>
  <dcterms:modified xsi:type="dcterms:W3CDTF">2011-10-03T14:31:56Z</dcterms:modified>
</cp:coreProperties>
</file>