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5" r:id="rId15"/>
    <p:sldId id="272" r:id="rId16"/>
    <p:sldId id="273" r:id="rId17"/>
    <p:sldId id="274" r:id="rId18"/>
    <p:sldId id="276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33" autoAdjust="0"/>
    <p:restoredTop sz="94660"/>
  </p:normalViewPr>
  <p:slideViewPr>
    <p:cSldViewPr>
      <p:cViewPr varScale="1">
        <p:scale>
          <a:sx n="76" d="100"/>
          <a:sy n="76" d="100"/>
        </p:scale>
        <p:origin x="-9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3DC5D-147D-4150-ACB0-A59079C05631}" type="datetimeFigureOut">
              <a:rPr lang="ru-RU"/>
              <a:pPr>
                <a:defRPr/>
              </a:pPr>
              <a:t>14.11.2011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16718-6247-4AF9-AE35-D0E4E47851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94679-21F8-48BA-BF49-0E45FFB9B52F}" type="datetimeFigureOut">
              <a:rPr lang="ru-RU"/>
              <a:pPr>
                <a:defRPr/>
              </a:pPr>
              <a:t>14.11.2011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268B8-5253-455D-9992-D3D0F46008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E45F1-90DF-4730-A9BC-DF31DE9BC644}" type="datetimeFigureOut">
              <a:rPr lang="ru-RU"/>
              <a:pPr>
                <a:defRPr/>
              </a:pPr>
              <a:t>14.11.2011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FD5EA-D27E-4519-8B20-023297AD5B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32E57-E897-4446-B28D-74EBFAA2A70F}" type="datetimeFigureOut">
              <a:rPr lang="ru-RU"/>
              <a:pPr>
                <a:defRPr/>
              </a:pPr>
              <a:t>14.11.2011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80641-FCB3-42F0-B21F-B14261B20C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0CEE7-BB0B-43F6-899C-18AD1F47D3CE}" type="datetimeFigureOut">
              <a:rPr lang="ru-RU"/>
              <a:pPr>
                <a:defRPr/>
              </a:pPr>
              <a:t>14.11.2011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23B98-B88A-4B16-9EA1-7D69E21D7E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0D281-1AC1-4A0C-B248-2DDDB9422065}" type="datetimeFigureOut">
              <a:rPr lang="ru-RU"/>
              <a:pPr>
                <a:defRPr/>
              </a:pPr>
              <a:t>14.11.2011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481AF-4C75-4ABA-A73B-7D0AA54241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7C191-0034-4F07-BAC9-6A5E5ADF6753}" type="datetimeFigureOut">
              <a:rPr lang="ru-RU"/>
              <a:pPr>
                <a:defRPr/>
              </a:pPr>
              <a:t>14.11.2011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3B63B-7AB3-42D6-91AF-3519E180D4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6E486-9836-41CC-BC87-A3F86A440381}" type="datetimeFigureOut">
              <a:rPr lang="ru-RU"/>
              <a:pPr>
                <a:defRPr/>
              </a:pPr>
              <a:t>14.11.2011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2D0E7-6310-4E37-ACBF-D691648D56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1CC34-6316-40BF-BBA1-C7DB7064459C}" type="datetimeFigureOut">
              <a:rPr lang="ru-RU"/>
              <a:pPr>
                <a:defRPr/>
              </a:pPr>
              <a:t>14.11.2011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5A272-D42C-413D-8CD6-4F9B624A3D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530E7-9C5C-4CE3-BB30-07B8DFBD4A8B}" type="datetimeFigureOut">
              <a:rPr lang="ru-RU"/>
              <a:pPr>
                <a:defRPr/>
              </a:pPr>
              <a:t>14.11.2011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38AE0-B975-4FC4-9164-B737574874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27DB3-0DA7-454E-8A22-C3F7A7AF8DF7}" type="datetimeFigureOut">
              <a:rPr lang="ru-RU"/>
              <a:pPr>
                <a:defRPr/>
              </a:pPr>
              <a:t>14.11.2011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0A475-DCB5-434F-A16A-01385FBC61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A7B07D8-241A-4DD9-888E-B74144348BAB}" type="datetimeFigureOut">
              <a:rPr lang="ru-RU"/>
              <a:pPr>
                <a:defRPr/>
              </a:pPr>
              <a:t>14.11.2011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06A6BBB-A913-4AB1-803F-B4F0A1EAFC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5" r:id="rId5"/>
    <p:sldLayoutId id="2147483670" r:id="rId6"/>
    <p:sldLayoutId id="2147483676" r:id="rId7"/>
    <p:sldLayoutId id="2147483677" r:id="rId8"/>
    <p:sldLayoutId id="2147483678" r:id="rId9"/>
    <p:sldLayoutId id="2147483669" r:id="rId10"/>
    <p:sldLayoutId id="214748367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8.jpeg"/><Relationship Id="rId7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8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Содержимое 5" descr="d79dc2bd96d8t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0"/>
            <a:ext cx="7869237" cy="71866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2691_1024_76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5334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232102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38" y="2357438"/>
            <a:ext cx="3071812" cy="432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e77394c28297837149340c997a_prev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4643437" cy="436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98038206ey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3000375"/>
            <a:ext cx="4319588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35906430_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357188"/>
            <a:ext cx="523875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babochka-origina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3571875"/>
            <a:ext cx="3989388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a295d7330d848a3ecccb942b7c6805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1712913"/>
            <a:ext cx="3817937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035944fe21e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285750"/>
            <a:ext cx="4214812" cy="316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_________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8" y="2840038"/>
            <a:ext cx="5357812" cy="401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e77eeccabd8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14313"/>
            <a:ext cx="4214812" cy="336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14313"/>
            <a:ext cx="4786313" cy="358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AtdFcdaqxJ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3086100"/>
            <a:ext cx="44767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_1546999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1214438"/>
            <a:ext cx="723582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1253534109oduvanchik-solnc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42875"/>
            <a:ext cx="1928812" cy="288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одванчмк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97575" y="0"/>
            <a:ext cx="3146425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fc95c4966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4946650"/>
            <a:ext cx="2857500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0b0303373e1ebc7f4b735561e8075bfc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14313"/>
            <a:ext cx="35718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120091_800_60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0" y="2286000"/>
            <a:ext cx="4143375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3838" y="1822450"/>
            <a:ext cx="5967412" cy="19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semillas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357188"/>
            <a:ext cx="4191000" cy="2422525"/>
          </a:xfrm>
        </p:spPr>
      </p:pic>
      <p:pic>
        <p:nvPicPr>
          <p:cNvPr id="7" name="Содержимое 6" descr="Semena1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715000" y="214313"/>
            <a:ext cx="2952750" cy="4476750"/>
          </a:xfrm>
        </p:spPr>
      </p:pic>
      <p:pic>
        <p:nvPicPr>
          <p:cNvPr id="8" name="Содержимое 3" descr="0009-010-Projdet-nemnogo-vremeni-i-sluchitsja-chudo-iz-semeni-pojavitsja-rostok-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25" y="2855913"/>
            <a:ext cx="3929063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971925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238345cd38a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2428875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rostok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88" y="1928813"/>
            <a:ext cx="3902075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Rostok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42875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sprou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38" y="2143125"/>
            <a:ext cx="2928937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43435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63" y="4057650"/>
            <a:ext cx="3500437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na_14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42875"/>
            <a:ext cx="3000375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0f06586d498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13" y="214313"/>
            <a:ext cx="1809750" cy="271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128371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50" y="3189288"/>
            <a:ext cx="2214563" cy="366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56731616_nogotok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1857375"/>
            <a:ext cx="2805113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semilla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5"/>
            <a:ext cx="370681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1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25" y="785813"/>
            <a:ext cx="3286125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Rostok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50" y="142875"/>
            <a:ext cx="219710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43435.bmp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000375"/>
            <a:ext cx="271462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na_1401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38" y="3500438"/>
            <a:ext cx="2214562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56731616_nogotok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86375" y="3214688"/>
            <a:ext cx="18700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1283717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73925" y="3760788"/>
            <a:ext cx="1870075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I85356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0" y="3679825"/>
            <a:ext cx="4000500" cy="299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SI85399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0" y="1928813"/>
            <a:ext cx="4143375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SI85356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000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" descr="SI85356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808328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85750"/>
            <a:ext cx="5715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f31efe0bd56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2095500"/>
            <a:ext cx="35718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92</TotalTime>
  <Words>0</Words>
  <PresentationFormat>Экран (4:3)</PresentationFormat>
  <Paragraphs>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18</vt:i4>
      </vt:variant>
    </vt:vector>
  </HeadingPairs>
  <TitlesOfParts>
    <vt:vector size="32" baseType="lpstr">
      <vt:lpstr>Franklin Gothic Book</vt:lpstr>
      <vt:lpstr>Arial</vt:lpstr>
      <vt:lpstr>Franklin Gothic Medium</vt:lpstr>
      <vt:lpstr>Wingdings 2</vt:lpstr>
      <vt:lpstr>Calibri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13</cp:revision>
  <dcterms:modified xsi:type="dcterms:W3CDTF">2011-11-14T19:56:08Z</dcterms:modified>
</cp:coreProperties>
</file>