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867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8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8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8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F3AE8A-E259-4EA3-9837-91F580D1E1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ACCBC-E91F-4C85-BF09-AC6604A2AD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5B47E-4A70-4F47-AD15-3A4F7365EC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7C64C-AAF2-4045-9FA0-D9C12D3355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25FDA-5BDB-4320-AF87-8A680D0A05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A5C4F-09F5-46EE-8414-BF1528E36F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9107C-59AA-45D4-96DB-2B900C4B15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311B0-C30A-4660-A587-D1A1C21045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9DCF3-7DBB-4F47-A496-60AD75170E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0CEBF-0E3D-4B58-A42D-30977E4252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ECCE4-7F91-486C-B4C6-C4B0349713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A5F0CC7-2AC3-408A-ADA9-B78D1063B5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F93457C-8C01-4126-BCCC-0E755121E5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765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5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5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015FE01E-AE3A-432A-B9A5-05ED3252E37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file:///E:\&#1052;&#1086;&#1080;%20&#1076;&#1086;&#1082;&#1091;&#1084;&#1077;&#1085;&#1090;&#1099;\&#1055;&#1088;&#1077;&#1079;&#1077;&#1085;&#1090;&#1072;&#1094;&#1080;&#1080;\&#1052;&#1072;&#1089;&#1090;&#1077;&#1088;%20&#1082;&#1083;&#1072;&#1089;&#1089;\&#1054;&#1087;&#1099;&#1090;_&#1071;&#1074;&#1083;&#1077;&#1085;&#1080;&#1077;%20&#1088;&#1077;&#1079;&#1086;&#1085;&#1072;&#1085;&#1089;&#1072;.mpg" TargetMode="External"/><Relationship Id="rId7" Type="http://schemas.openxmlformats.org/officeDocument/2006/relationships/image" Target="../media/image22.png"/><Relationship Id="rId2" Type="http://schemas.openxmlformats.org/officeDocument/2006/relationships/video" Target="file:///E:\&#1052;&#1086;&#1080;%20&#1076;&#1086;&#1082;&#1091;&#1084;&#1077;&#1085;&#1090;&#1099;\&#1055;&#1088;&#1077;&#1079;&#1077;&#1085;&#1090;&#1072;&#1094;&#1080;&#1080;\&#1052;&#1072;&#1089;&#1090;&#1077;&#1088;%20&#1082;&#1083;&#1072;&#1089;&#1089;\&#1040;&#1085;&#1080;&#1084;&#1072;&#1094;&#1080;&#1103;_&#1057;&#1074;&#1077;&#1088;&#1093;&#1079;&#1074;&#1091;&#1082;&#1086;&#1074;&#1086;&#1081;%20&#1089;&#1072;&#1084;&#1086;&#1083;&#1077;&#1090;.mpg" TargetMode="External"/><Relationship Id="rId1" Type="http://schemas.openxmlformats.org/officeDocument/2006/relationships/video" Target="file:///E:\&#1052;&#1086;&#1080;%20&#1076;&#1086;&#1082;&#1091;&#1084;&#1077;&#1085;&#1090;&#1099;\&#1055;&#1088;&#1077;&#1079;&#1077;&#1085;&#1090;&#1072;&#1094;&#1080;&#1080;\&#1052;&#1072;&#1089;&#1090;&#1077;&#1088;%20&#1082;&#1083;&#1072;&#1089;&#1089;\&#1040;&#1085;&#1080;&#1084;&#1072;&#1094;&#1080;&#1103;_&#1047;&#1074;&#1091;&#1082;&#1086;&#1074;&#1099;&#1077;%20&#1074;&#1086;&#1083;&#1085;&#1099;.mpg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title" sz="quarter"/>
          </p:nvPr>
        </p:nvSpPr>
        <p:spPr>
          <a:xfrm>
            <a:off x="395288" y="333375"/>
            <a:ext cx="4824412" cy="2881313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Что изучает физика?</a:t>
            </a:r>
          </a:p>
        </p:txBody>
      </p:sp>
      <p:graphicFrame>
        <p:nvGraphicFramePr>
          <p:cNvPr id="2058" name="Object 10"/>
          <p:cNvGraphicFramePr>
            <a:graphicFrameLocks noChangeAspect="1"/>
          </p:cNvGraphicFramePr>
          <p:nvPr>
            <p:ph sz="quarter" idx="1"/>
          </p:nvPr>
        </p:nvGraphicFramePr>
        <p:xfrm>
          <a:off x="463550" y="2263775"/>
          <a:ext cx="3087688" cy="1516063"/>
        </p:xfrm>
        <a:graphic>
          <a:graphicData uri="http://schemas.openxmlformats.org/presentationml/2006/ole">
            <p:oleObj spid="_x0000_s2050" name="Диаграмма" r:id="rId3" imgW="3105167" imgH="1524000" progId="MSGraph.Chart.8">
              <p:embed followColorScheme="full"/>
            </p:oleObj>
          </a:graphicData>
        </a:graphic>
      </p:graphicFrame>
      <p:pic>
        <p:nvPicPr>
          <p:cNvPr id="2069" name="Picture 21" descr="Безымянны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19700" y="692150"/>
            <a:ext cx="3059113" cy="2189163"/>
          </a:xfrm>
        </p:spPr>
      </p:pic>
      <p:pic>
        <p:nvPicPr>
          <p:cNvPr id="2071" name="Picture 23" descr="1a09_01_0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059113" y="3644900"/>
            <a:ext cx="2752725" cy="2189163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Главная задача физики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 dirty="0"/>
              <a:t>   </a:t>
            </a:r>
            <a:r>
              <a:rPr lang="ru-RU" sz="2800" dirty="0" smtClean="0"/>
              <a:t>Открывать </a:t>
            </a:r>
            <a:r>
              <a:rPr lang="ru-RU" sz="2800" dirty="0"/>
              <a:t>физические </a:t>
            </a:r>
            <a:r>
              <a:rPr lang="ru-RU" sz="2800" dirty="0" smtClean="0"/>
              <a:t>законы, </a:t>
            </a:r>
            <a:r>
              <a:rPr lang="ru-RU" sz="2800" dirty="0"/>
              <a:t>наблюдая различные явления, выявляя в них закономерности, обобщая и сравнивая результаты. Зная эти законы, мы можем объяснить причины многих явлений и процессов, предсказать их развитие, но главное – использовать эти законы на благо человека.</a:t>
            </a:r>
          </a:p>
          <a:p>
            <a:pPr>
              <a:buFontTx/>
              <a:buNone/>
            </a:pPr>
            <a:r>
              <a:rPr lang="ru-RU" sz="2800" dirty="0"/>
              <a:t>   Физическим законам подчиняется все, что существует во Вселенной.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Для чего нужно изучать физику?</a:t>
            </a:r>
          </a:p>
        </p:txBody>
      </p:sp>
      <p:pic>
        <p:nvPicPr>
          <p:cNvPr id="29719" name="Picture 23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1557338"/>
            <a:ext cx="8877300" cy="5124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Механические явления</a:t>
            </a: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3419475" y="1557338"/>
            <a:ext cx="2201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Движение трамвая</a:t>
            </a:r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 flipH="1">
            <a:off x="3132138" y="1916113"/>
            <a:ext cx="8636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036" name="Text Box 20"/>
          <p:cNvSpPr txBox="1">
            <a:spLocks noChangeArrowheads="1"/>
          </p:cNvSpPr>
          <p:nvPr/>
        </p:nvSpPr>
        <p:spPr bwMode="auto">
          <a:xfrm>
            <a:off x="3635375" y="3141663"/>
            <a:ext cx="2557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Движение дирижабля </a:t>
            </a:r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 flipV="1">
            <a:off x="5076825" y="2349500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038" name="Text Box 22"/>
          <p:cNvSpPr txBox="1">
            <a:spLocks noChangeArrowheads="1"/>
          </p:cNvSpPr>
          <p:nvPr/>
        </p:nvSpPr>
        <p:spPr bwMode="auto">
          <a:xfrm>
            <a:off x="684213" y="3933825"/>
            <a:ext cx="2335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Применение рычага</a:t>
            </a:r>
          </a:p>
        </p:txBody>
      </p:sp>
      <p:sp>
        <p:nvSpPr>
          <p:cNvPr id="86045" name="Text Box 29"/>
          <p:cNvSpPr txBox="1">
            <a:spLocks noChangeArrowheads="1"/>
          </p:cNvSpPr>
          <p:nvPr/>
        </p:nvSpPr>
        <p:spPr bwMode="auto">
          <a:xfrm>
            <a:off x="6659563" y="3716338"/>
            <a:ext cx="2055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Движение планет</a:t>
            </a:r>
          </a:p>
        </p:txBody>
      </p:sp>
      <p:pic>
        <p:nvPicPr>
          <p:cNvPr id="86047" name="Picture 31" descr="Безымянный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557338"/>
            <a:ext cx="2695575" cy="2151062"/>
          </a:xfrm>
        </p:spPr>
      </p:pic>
      <p:pic>
        <p:nvPicPr>
          <p:cNvPr id="86049" name="Picture 33" descr="Безымянный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4292600"/>
            <a:ext cx="2695575" cy="2152650"/>
          </a:xfrm>
        </p:spPr>
      </p:pic>
      <p:pic>
        <p:nvPicPr>
          <p:cNvPr id="86051" name="Picture 35" descr="Безымянны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227763" y="1412875"/>
            <a:ext cx="2463800" cy="2151063"/>
          </a:xfrm>
        </p:spPr>
      </p:pic>
      <p:pic>
        <p:nvPicPr>
          <p:cNvPr id="86053" name="Picture 37" descr="Безымянный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219700" y="4221163"/>
            <a:ext cx="2971800" cy="1847850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Электрические явления</a:t>
            </a:r>
          </a:p>
        </p:txBody>
      </p:sp>
      <p:pic>
        <p:nvPicPr>
          <p:cNvPr id="98312" name="Picture 8" descr="Молния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628775"/>
            <a:ext cx="2808288" cy="2246313"/>
          </a:xfrm>
        </p:spPr>
      </p:pic>
      <p:pic>
        <p:nvPicPr>
          <p:cNvPr id="98313" name="Picture 9" descr="Электрочайник бытово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22888" y="1600200"/>
            <a:ext cx="2689225" cy="2151063"/>
          </a:xfrm>
        </p:spPr>
      </p:pic>
      <p:pic>
        <p:nvPicPr>
          <p:cNvPr id="98314" name="Picture 10" descr="Газовый разряд при электросварке металлов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4076700"/>
            <a:ext cx="2690813" cy="2152650"/>
          </a:xfrm>
        </p:spPr>
      </p:pic>
      <p:pic>
        <p:nvPicPr>
          <p:cNvPr id="98315" name="Picture 11" descr="1a01_02_0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867400" y="4365625"/>
            <a:ext cx="2894013" cy="1792288"/>
          </a:xfrm>
        </p:spPr>
      </p:pic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3563938" y="1916113"/>
            <a:ext cx="1012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Молния</a:t>
            </a: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3779838" y="2781300"/>
            <a:ext cx="15190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/>
              <a:t>Нагревание </a:t>
            </a:r>
            <a:endParaRPr lang="ru-RU" dirty="0"/>
          </a:p>
          <a:p>
            <a:r>
              <a:rPr lang="ru-RU" dirty="0"/>
              <a:t>чайника</a:t>
            </a:r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3000364" y="4221163"/>
            <a:ext cx="228601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/>
              <a:t>Газовый разряд </a:t>
            </a:r>
          </a:p>
          <a:p>
            <a:r>
              <a:rPr lang="ru-RU" dirty="0"/>
              <a:t>электросварки  </a:t>
            </a: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4211638" y="5516563"/>
            <a:ext cx="137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Компьютер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Магнитные явления</a:t>
            </a:r>
          </a:p>
        </p:txBody>
      </p:sp>
      <p:pic>
        <p:nvPicPr>
          <p:cNvPr id="100360" name="Picture 8" descr="1a02_02_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0913" y="1600200"/>
            <a:ext cx="3049587" cy="2151063"/>
          </a:xfrm>
        </p:spPr>
      </p:pic>
      <p:pic>
        <p:nvPicPr>
          <p:cNvPr id="100361" name="Picture 9" descr="Явление ЭМИ с катушкой и магнитом, эпизод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22888" y="1600200"/>
            <a:ext cx="2689225" cy="2151063"/>
          </a:xfrm>
        </p:spPr>
      </p:pic>
      <p:pic>
        <p:nvPicPr>
          <p:cNvPr id="100362" name="Picture 10" descr="Поезд на магнитной подушке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203575" y="4365625"/>
            <a:ext cx="2690813" cy="2152650"/>
          </a:xfrm>
        </p:spPr>
      </p:pic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900113" y="3860800"/>
            <a:ext cx="3001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Взаимодействие магнитов</a:t>
            </a: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3471863" y="5321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395288" y="5229225"/>
            <a:ext cx="239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Поезд на магнитной </a:t>
            </a:r>
          </a:p>
          <a:p>
            <a:r>
              <a:rPr lang="ru-RU"/>
              <a:t>подушке</a:t>
            </a:r>
          </a:p>
        </p:txBody>
      </p: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5857885" y="3716338"/>
            <a:ext cx="300039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/>
              <a:t>Возникновение тока </a:t>
            </a:r>
          </a:p>
          <a:p>
            <a:r>
              <a:rPr lang="ru-RU" dirty="0"/>
              <a:t>при действии </a:t>
            </a:r>
            <a:r>
              <a:rPr lang="ru-RU" dirty="0" smtClean="0"/>
              <a:t>пост</a:t>
            </a:r>
            <a:r>
              <a:rPr lang="ru-RU" dirty="0" smtClean="0"/>
              <a:t>оянного</a:t>
            </a:r>
            <a:endParaRPr lang="ru-RU" dirty="0"/>
          </a:p>
          <a:p>
            <a:r>
              <a:rPr lang="ru-RU" dirty="0"/>
              <a:t>магнита на катушку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Оптические явления</a:t>
            </a:r>
          </a:p>
        </p:txBody>
      </p:sp>
      <p:pic>
        <p:nvPicPr>
          <p:cNvPr id="104456" name="Picture 8" descr="1b03_06_01_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28775"/>
            <a:ext cx="2438400" cy="2151063"/>
          </a:xfrm>
        </p:spPr>
      </p:pic>
      <p:pic>
        <p:nvPicPr>
          <p:cNvPr id="104459" name="Picture 11" descr="Солнечное затмение, фаза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1628775"/>
            <a:ext cx="2689225" cy="2151063"/>
          </a:xfrm>
        </p:spPr>
      </p:pic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684213" y="3933825"/>
            <a:ext cx="174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Горение свечи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3635375" y="1916113"/>
            <a:ext cx="1427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Солнечное </a:t>
            </a:r>
          </a:p>
          <a:p>
            <a:r>
              <a:rPr lang="ru-RU"/>
              <a:t>затмение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2463800" y="4960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4859338" y="4797425"/>
            <a:ext cx="922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Радуга</a:t>
            </a: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250825" y="4941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04471" name="Picture 23" descr="Дисперсия свет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908175" y="4437063"/>
            <a:ext cx="2447925" cy="1800225"/>
          </a:xfrm>
        </p:spPr>
      </p:pic>
      <p:sp>
        <p:nvSpPr>
          <p:cNvPr id="104472" name="Text Box 24"/>
          <p:cNvSpPr txBox="1">
            <a:spLocks noChangeArrowheads="1"/>
          </p:cNvSpPr>
          <p:nvPr/>
        </p:nvSpPr>
        <p:spPr bwMode="auto">
          <a:xfrm>
            <a:off x="323850" y="4868863"/>
            <a:ext cx="1387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Дисперсия </a:t>
            </a:r>
          </a:p>
          <a:p>
            <a:r>
              <a:rPr lang="ru-RU"/>
              <a:t>света</a:t>
            </a:r>
          </a:p>
        </p:txBody>
      </p:sp>
      <p:pic>
        <p:nvPicPr>
          <p:cNvPr id="104474" name="Picture 26" descr="1b10_05_0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300788" y="4076700"/>
            <a:ext cx="2509837" cy="2152650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Акустические явления </a:t>
            </a:r>
          </a:p>
        </p:txBody>
      </p:sp>
      <p:sp>
        <p:nvSpPr>
          <p:cNvPr id="106503" name="Rectangle 7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sz="2400"/>
          </a:p>
        </p:txBody>
      </p:sp>
      <p:pic>
        <p:nvPicPr>
          <p:cNvPr id="106504" name="Анимация_Звуковые волны.mpg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5149850" y="1628775"/>
            <a:ext cx="2832100" cy="2152650"/>
          </a:xfrm>
          <a:ln/>
        </p:spPr>
      </p:pic>
      <p:pic>
        <p:nvPicPr>
          <p:cNvPr id="106505" name="Анимация_Сверхзвуковой самолет.mpg">
            <a:hlinkClick r:id="" action="ppaction://media"/>
          </p:cNvPr>
          <p:cNvPicPr>
            <a:picLocks noGrp="1" noRot="1" noChangeAspect="1" noChangeArrowheads="1"/>
          </p:cNvPicPr>
          <p:nvPr>
            <p:ph sz="quarter" idx="1"/>
            <a:videoFile r:link="rId2"/>
          </p:nvPr>
        </p:nvPicPr>
        <p:blipFill>
          <a:blip r:embed="rId6"/>
          <a:srcRect/>
          <a:stretch>
            <a:fillRect/>
          </a:stretch>
        </p:blipFill>
        <p:spPr>
          <a:xfrm>
            <a:off x="827088" y="1628775"/>
            <a:ext cx="2921000" cy="2219325"/>
          </a:xfrm>
        </p:spPr>
      </p:pic>
      <p:pic>
        <p:nvPicPr>
          <p:cNvPr id="106506" name="Опыт_Явление резонанса.mpg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3"/>
          </p:nvPr>
        </p:nvPicPr>
        <p:blipFill>
          <a:blip r:embed="rId7"/>
          <a:srcRect/>
          <a:stretch>
            <a:fillRect/>
          </a:stretch>
        </p:blipFill>
        <p:spPr>
          <a:xfrm>
            <a:off x="3059113" y="4149725"/>
            <a:ext cx="2665412" cy="2295525"/>
          </a:xfrm>
        </p:spPr>
      </p:pic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323850" y="3933825"/>
            <a:ext cx="2738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Сверхзвуковой самолет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6084888" y="3860800"/>
            <a:ext cx="1858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Звуковая волна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971550" y="5373688"/>
            <a:ext cx="182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Резонанс звука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504"/>
                </p:tgtEl>
              </p:cMediaNode>
            </p:video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505"/>
                </p:tgtEl>
              </p:cMediaNode>
            </p:video>
            <p:vide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50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Тепловые явления</a:t>
            </a:r>
          </a:p>
        </p:txBody>
      </p:sp>
      <p:pic>
        <p:nvPicPr>
          <p:cNvPr id="108555" name="Picture 11" descr="1a01_02_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4149725"/>
            <a:ext cx="3352800" cy="2152650"/>
          </a:xfrm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611188" y="3860800"/>
            <a:ext cx="2098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Работа двигателя</a:t>
            </a: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6156325" y="3860800"/>
            <a:ext cx="2073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Консервирование</a:t>
            </a: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250825" y="5949950"/>
            <a:ext cx="2405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Извержение вулкана</a:t>
            </a:r>
          </a:p>
        </p:txBody>
      </p:sp>
      <p:pic>
        <p:nvPicPr>
          <p:cNvPr id="108560" name="Picture 16" descr="Соления в банках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22888" y="1600200"/>
            <a:ext cx="2689225" cy="2151063"/>
          </a:xfrm>
        </p:spPr>
      </p:pic>
      <p:pic>
        <p:nvPicPr>
          <p:cNvPr id="108562" name="Picture 18" descr="Безымя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628775"/>
            <a:ext cx="3048000" cy="2276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Атомные явления</a:t>
            </a:r>
          </a:p>
        </p:txBody>
      </p:sp>
      <p:pic>
        <p:nvPicPr>
          <p:cNvPr id="110600" name="Picture 8" descr="Дифракция электронов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1888" y="1600200"/>
            <a:ext cx="2071687" cy="1657350"/>
          </a:xfrm>
        </p:spPr>
      </p:pic>
      <p:pic>
        <p:nvPicPr>
          <p:cNvPr id="110601" name="Picture 9" descr="Атомная электростанци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1773238"/>
            <a:ext cx="2128838" cy="1703387"/>
          </a:xfrm>
        </p:spPr>
      </p:pic>
      <p:pic>
        <p:nvPicPr>
          <p:cNvPr id="110603" name="Picture 11" descr="Структура атом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219700" y="3644900"/>
            <a:ext cx="3282950" cy="2425700"/>
          </a:xfrm>
        </p:spPr>
      </p:pic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395288" y="342900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Дифракция электронов</a:t>
            </a:r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4643438" y="1916113"/>
            <a:ext cx="12080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Атомный </a:t>
            </a:r>
          </a:p>
          <a:p>
            <a:r>
              <a:rPr lang="ru-RU"/>
              <a:t>реактор</a:t>
            </a:r>
          </a:p>
          <a:p>
            <a:endParaRPr lang="ru-RU"/>
          </a:p>
        </p:txBody>
      </p:sp>
      <p:pic>
        <p:nvPicPr>
          <p:cNvPr id="110616" name="Picture 24" descr="Атомная бомб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395288" y="4221163"/>
            <a:ext cx="2605087" cy="2152650"/>
          </a:xfrm>
        </p:spPr>
      </p:pic>
      <p:sp>
        <p:nvSpPr>
          <p:cNvPr id="110617" name="Text Box 25"/>
          <p:cNvSpPr txBox="1">
            <a:spLocks noChangeArrowheads="1"/>
          </p:cNvSpPr>
          <p:nvPr/>
        </p:nvSpPr>
        <p:spPr bwMode="auto">
          <a:xfrm>
            <a:off x="3400425" y="4600575"/>
            <a:ext cx="1838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Атомная бомба</a:t>
            </a:r>
          </a:p>
        </p:txBody>
      </p:sp>
      <p:sp>
        <p:nvSpPr>
          <p:cNvPr id="110618" name="Text Box 26"/>
          <p:cNvSpPr txBox="1">
            <a:spLocks noChangeArrowheads="1"/>
          </p:cNvSpPr>
          <p:nvPr/>
        </p:nvSpPr>
        <p:spPr bwMode="auto">
          <a:xfrm>
            <a:off x="5272088" y="6143644"/>
            <a:ext cx="1843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/>
              <a:t>Структура ядра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135</Words>
  <PresentationFormat>Экран (4:3)</PresentationFormat>
  <Paragraphs>45</Paragraphs>
  <Slides>10</Slides>
  <Notes>0</Notes>
  <HiddenSlides>0</HiddenSlides>
  <MMClips>3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Орбита</vt:lpstr>
      <vt:lpstr>Диаграмма</vt:lpstr>
      <vt:lpstr> Что изучает физика?</vt:lpstr>
      <vt:lpstr>Для чего нужно изучать физику?</vt:lpstr>
      <vt:lpstr>Механические явления</vt:lpstr>
      <vt:lpstr>Электрические явления</vt:lpstr>
      <vt:lpstr>Магнитные явления</vt:lpstr>
      <vt:lpstr>Оптические явления</vt:lpstr>
      <vt:lpstr>Акустические явления </vt:lpstr>
      <vt:lpstr>Тепловые явления</vt:lpstr>
      <vt:lpstr>Атомные явления</vt:lpstr>
      <vt:lpstr>Главная задача физики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Что изучает физика?</dc:title>
  <cp:lastModifiedBy>Николай</cp:lastModifiedBy>
  <cp:revision>3</cp:revision>
  <dcterms:modified xsi:type="dcterms:W3CDTF">2011-10-09T11:34:48Z</dcterms:modified>
</cp:coreProperties>
</file>