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5"/>
  </p:notesMasterIdLst>
  <p:sldIdLst>
    <p:sldId id="314" r:id="rId2"/>
    <p:sldId id="332" r:id="rId3"/>
    <p:sldId id="262" r:id="rId4"/>
    <p:sldId id="279" r:id="rId5"/>
    <p:sldId id="304" r:id="rId6"/>
    <p:sldId id="298" r:id="rId7"/>
    <p:sldId id="266" r:id="rId8"/>
    <p:sldId id="297" r:id="rId9"/>
    <p:sldId id="319" r:id="rId10"/>
    <p:sldId id="307" r:id="rId11"/>
    <p:sldId id="329" r:id="rId12"/>
    <p:sldId id="340" r:id="rId13"/>
    <p:sldId id="308" r:id="rId14"/>
    <p:sldId id="293" r:id="rId15"/>
    <p:sldId id="294" r:id="rId16"/>
    <p:sldId id="306" r:id="rId17"/>
    <p:sldId id="318" r:id="rId18"/>
    <p:sldId id="311" r:id="rId19"/>
    <p:sldId id="282" r:id="rId20"/>
    <p:sldId id="349" r:id="rId21"/>
    <p:sldId id="351" r:id="rId22"/>
    <p:sldId id="345" r:id="rId23"/>
    <p:sldId id="354" r:id="rId24"/>
    <p:sldId id="315" r:id="rId25"/>
    <p:sldId id="274" r:id="rId26"/>
    <p:sldId id="320" r:id="rId27"/>
    <p:sldId id="321" r:id="rId28"/>
    <p:sldId id="355" r:id="rId29"/>
    <p:sldId id="305" r:id="rId30"/>
    <p:sldId id="323" r:id="rId31"/>
    <p:sldId id="358" r:id="rId32"/>
    <p:sldId id="265" r:id="rId33"/>
    <p:sldId id="28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2605" autoAdjust="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30EC34-8351-4F67-99B6-1DD2FC8472C6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B6CA13-DB45-4018-9A0C-AA0C18FE8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7A8D5F-3DD5-49B4-B912-74AADCC5A1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61D8B6-7D1D-44A8-B0CB-0F0677A4BD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C982E-5AE0-4A27-96B6-650F1F728F41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72CEF-21A5-4F42-98CF-715478B71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08B17-C4AA-41B6-803B-5AFD79D8BC11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B8C0-AE89-4867-8E5D-1E9B5ED16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0D894-A21D-4547-A459-5D503B45FC7F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34CF-1874-4FBD-8258-01C85229B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386E3-8DD0-49FD-AF7D-E47BBFEC97BD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99FB-0EF3-4132-BBD8-9C2662E3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0C03EB-F8D2-4A4E-A1DA-B2726C232A8C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E81CEB-1879-42B3-BFED-8E0A58E93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517AF9-FAAB-4268-9B98-7447AC7410B4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BDF53-9317-40D8-BACD-04ED3B3B3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9F32D6-06E4-4339-AEAF-DA7D49D6E310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5F07F-6035-42D1-ABEF-33DA13BC3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1065-6088-4315-990C-C49AE01F4AA0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AC92-E9D4-4081-B31B-02A4AD990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7951B7-8667-4D2A-88B3-E15072FE0153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DAD492-CBDF-4C2F-9C35-BBF1F66CD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AA8F-BA27-4F6B-9AF9-0748F51A441A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9A2C-5D35-42AC-8C63-EAEA671C4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D59628-24E7-40AB-A989-B5F5C31FFBD5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AF6BCD-6267-4F74-9B15-441DAF952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81E3CF2-0015-4D8F-9CFD-6606928E11F8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764728-60CF-4B66-A31A-4A1F63E2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5" r:id="rId3"/>
    <p:sldLayoutId id="2147483866" r:id="rId4"/>
    <p:sldLayoutId id="2147483867" r:id="rId5"/>
    <p:sldLayoutId id="2147483862" r:id="rId6"/>
    <p:sldLayoutId id="2147483868" r:id="rId7"/>
    <p:sldLayoutId id="2147483861" r:id="rId8"/>
    <p:sldLayoutId id="2147483869" r:id="rId9"/>
    <p:sldLayoutId id="2147483860" r:id="rId10"/>
    <p:sldLayoutId id="21474838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DEE9F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DEE9F5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DEE9F5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DEE9F5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DEE9F5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DEE9F5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DEE9F5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DEE9F5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DEE9F5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E68422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E6842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143250"/>
            <a:ext cx="4543425" cy="17732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  <a:t>Космос</a:t>
            </a:r>
            <a:endParaRPr lang="ru-RU" sz="9600" dirty="0">
              <a:solidFill>
                <a:schemeClr val="tx2">
                  <a:satMod val="200000"/>
                </a:schemeClr>
              </a:solidFill>
              <a:latin typeface="+mn-lt"/>
            </a:endParaRPr>
          </a:p>
        </p:txBody>
      </p:sp>
      <p:pic>
        <p:nvPicPr>
          <p:cNvPr id="14338" name="Содержимое 4" descr="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0"/>
            <a:ext cx="4038600" cy="4038600"/>
          </a:xfrm>
        </p:spPr>
      </p:pic>
      <p:sp>
        <p:nvSpPr>
          <p:cNvPr id="14339" name="Текст 2"/>
          <p:cNvSpPr>
            <a:spLocks noGrp="1"/>
          </p:cNvSpPr>
          <p:nvPr>
            <p:ph sz="half" idx="2"/>
          </p:nvPr>
        </p:nvSpPr>
        <p:spPr>
          <a:xfrm>
            <a:off x="323850" y="4724400"/>
            <a:ext cx="8407400" cy="1082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smtClean="0"/>
              <a:t>Проект подготовительной группы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6407150" y="5548313"/>
            <a:ext cx="2735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FF"/>
                </a:solidFill>
              </a:rPr>
              <a:t>Сиднева М.В.</a:t>
            </a:r>
          </a:p>
          <a:p>
            <a:r>
              <a:rPr lang="ru-RU" sz="2400" b="1">
                <a:solidFill>
                  <a:srgbClr val="FFFFFF"/>
                </a:solidFill>
              </a:rPr>
              <a:t>Васильева С.П.</a:t>
            </a:r>
          </a:p>
          <a:p>
            <a:r>
              <a:rPr lang="ru-RU" sz="2400" b="1">
                <a:solidFill>
                  <a:srgbClr val="FFFFFF"/>
                </a:solidFill>
              </a:rPr>
              <a:t>Филипенко  А.В.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779838" y="6346825"/>
            <a:ext cx="681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\Documents\Фото - Космос 2\Изображение 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139825"/>
            <a:ext cx="52593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C:\Users\admin\Documents\Фото - дети -2010-2011\CIMG0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168400"/>
            <a:ext cx="33305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6" descr="IMG_52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976688"/>
            <a:ext cx="333057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3" y="49213"/>
            <a:ext cx="91138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4500563" y="5216525"/>
            <a:ext cx="41370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>
                <a:latin typeface="Corbel" pitchFamily="34" charset="0"/>
              </a:rPr>
              <a:t>Эксперимент </a:t>
            </a:r>
          </a:p>
          <a:p>
            <a:pPr algn="ctr"/>
            <a:r>
              <a:rPr lang="ru-RU" sz="2800" i="1">
                <a:latin typeface="Corbel" pitchFamily="34" charset="0"/>
              </a:rPr>
              <a:t>« Почему на Меркурии</a:t>
            </a:r>
          </a:p>
          <a:p>
            <a:pPr algn="ctr"/>
            <a:r>
              <a:rPr lang="ru-RU" sz="2800" i="1">
                <a:latin typeface="Corbel" pitchFamily="34" charset="0"/>
              </a:rPr>
              <a:t>жарче, чем на Плутоне?»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8" y="2660650"/>
            <a:ext cx="4230687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FF00"/>
                </a:solidFill>
                <a:latin typeface="Arial"/>
              </a:rPr>
              <a:t>Увлекательный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FF00"/>
                </a:solidFill>
                <a:latin typeface="Arial"/>
              </a:rPr>
              <a:t>мир астрономии</a:t>
            </a:r>
            <a:r>
              <a:rPr lang="ru-RU" sz="2800" b="1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i="1" kern="0" dirty="0">
                <a:solidFill>
                  <a:srgbClr val="000000"/>
                </a:solidFill>
                <a:latin typeface="Arial"/>
              </a:rPr>
              <a:t>мир  астрономии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5602" name="Picture 3" descr="C:\Documents and Settings\два\Мои документы\CIMG04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23825"/>
            <a:ext cx="2393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Documents and Settings\два\Мои документы\CIMG04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4563" y="487363"/>
            <a:ext cx="2311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Documents and Settings\два\Мои документы\CIMG04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676400"/>
            <a:ext cx="24018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381000" y="3716338"/>
            <a:ext cx="4572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FFFFFF"/>
                </a:solidFill>
                <a:latin typeface="Calibri" pitchFamily="34" charset="0"/>
              </a:rPr>
              <a:t>Презентация о космосе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FFFFFF"/>
                </a:solidFill>
                <a:latin typeface="Calibri" pitchFamily="34" charset="0"/>
              </a:rPr>
              <a:t>для дошкольников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775" y="5089525"/>
            <a:ext cx="18002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5089525"/>
            <a:ext cx="1835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1275" y="5089525"/>
            <a:ext cx="20415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8713" y="5089525"/>
            <a:ext cx="17129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dmin\Documents\Фото - Космос 2\IMG_4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836613"/>
            <a:ext cx="53292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admin\Documents\Фото - Космос\CIMG1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849313"/>
            <a:ext cx="3246437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115888"/>
            <a:ext cx="9040812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622800" y="5256213"/>
            <a:ext cx="37988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>
                <a:latin typeface="Corbel" pitchFamily="34" charset="0"/>
              </a:rPr>
              <a:t>Творческая игра </a:t>
            </a:r>
          </a:p>
          <a:p>
            <a:pPr algn="ctr"/>
            <a:r>
              <a:rPr lang="ru-RU" sz="2800" i="1">
                <a:latin typeface="Corbel" pitchFamily="34" charset="0"/>
              </a:rPr>
              <a:t>« Полет во Вселенную»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dmin\Documents\Фото - Космос 2\Изображение 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74738"/>
            <a:ext cx="4248150" cy="56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904081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292725" y="3430588"/>
            <a:ext cx="32019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latin typeface="Corbel" pitchFamily="34" charset="0"/>
              </a:rPr>
              <a:t>Настольная игра</a:t>
            </a:r>
          </a:p>
          <a:p>
            <a:r>
              <a:rPr lang="ru-RU" sz="2800" i="1">
                <a:latin typeface="Corbel" pitchFamily="34" charset="0"/>
              </a:rPr>
              <a:t>« Космический бой»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in\Documents\Фото - Космос\CIMG1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557338"/>
            <a:ext cx="34956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557338"/>
            <a:ext cx="4968875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913" y="92075"/>
            <a:ext cx="70231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Образовательная деятельность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Художественное творчество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5016500" y="5570538"/>
            <a:ext cx="2928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>
                <a:latin typeface="Corbel" pitchFamily="34" charset="0"/>
              </a:rPr>
              <a:t>Рисование</a:t>
            </a:r>
          </a:p>
          <a:p>
            <a:pPr algn="ctr"/>
            <a:r>
              <a:rPr lang="ru-RU" sz="2800" i="1">
                <a:latin typeface="Corbel" pitchFamily="34" charset="0"/>
              </a:rPr>
              <a:t>« Инопланетяне»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admin\Documents\Фото - Космос\CIMG1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54138"/>
            <a:ext cx="3097213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C:\Users\admin\Documents\Фото - Космос\CIMG14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355725"/>
            <a:ext cx="5338762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6350"/>
            <a:ext cx="73215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3995738" y="5903913"/>
            <a:ext cx="4729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latin typeface="Corbel" pitchFamily="34" charset="0"/>
              </a:rPr>
              <a:t>Рисование «Наша Вселенная»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admin\Documents\Фото - Космос 2\Изображение 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71575"/>
            <a:ext cx="3240088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C:\Users\admin\Documents\Фото - Космос 2\Изображение 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713" y="1171575"/>
            <a:ext cx="5453062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225" y="-149225"/>
            <a:ext cx="73215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335463" y="5516563"/>
            <a:ext cx="3897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Художественный труд –</a:t>
            </a:r>
          </a:p>
          <a:p>
            <a:pPr algn="ctr"/>
            <a:r>
              <a:rPr lang="ru-RU" sz="2400" i="1">
                <a:latin typeface="Corbel" pitchFamily="34" charset="0"/>
              </a:rPr>
              <a:t>Работа с тестом « Звезды»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Изображение 1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484313"/>
            <a:ext cx="7200900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1547813" y="147638"/>
            <a:ext cx="6053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Corbel" pitchFamily="34" charset="0"/>
              </a:rPr>
              <a:t>Образовательная область-</a:t>
            </a:r>
          </a:p>
          <a:p>
            <a:pPr algn="ctr"/>
            <a:r>
              <a:rPr lang="ru-RU" sz="3600" b="1">
                <a:latin typeface="Corbel" pitchFamily="34" charset="0"/>
              </a:rPr>
              <a:t>Художественное творчество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dmin\Documents\Фото - Космос 2\Изображение 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120775"/>
            <a:ext cx="48974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 descr="C:\Users\admin\Documents\Фото - Космос 2\Изображение 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14438"/>
            <a:ext cx="352901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-100013"/>
            <a:ext cx="73215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5219700" y="5373688"/>
            <a:ext cx="3055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latin typeface="Corbel" pitchFamily="34" charset="0"/>
              </a:rPr>
              <a:t>Художественный</a:t>
            </a:r>
          </a:p>
          <a:p>
            <a:pPr algn="ctr"/>
            <a:r>
              <a:rPr lang="ru-RU" sz="2800" b="1" i="1">
                <a:latin typeface="Corbel" pitchFamily="34" charset="0"/>
              </a:rPr>
              <a:t>труд</a:t>
            </a:r>
          </a:p>
          <a:p>
            <a:pPr algn="ctr"/>
            <a:r>
              <a:rPr lang="ru-RU" sz="2800" b="1" i="1">
                <a:latin typeface="Corbel" pitchFamily="34" charset="0"/>
              </a:rPr>
              <a:t>« Пришельцы»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 descr="Изображение 1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175" y="1200150"/>
            <a:ext cx="54721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916238" y="4979988"/>
            <a:ext cx="59880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  <a:cs typeface="Times New Roman" pitchFamily="18" charset="0"/>
              </a:rPr>
              <a:t>Алена</a:t>
            </a:r>
            <a:endParaRPr lang="en-US" sz="2400" i="1">
              <a:latin typeface="Corbel" pitchFamily="34" charset="0"/>
              <a:cs typeface="Times New Roman" pitchFamily="18" charset="0"/>
            </a:endParaRPr>
          </a:p>
          <a:p>
            <a:pPr algn="ctr"/>
            <a:r>
              <a:rPr lang="en-US" sz="2400" i="1">
                <a:latin typeface="Corbel" pitchFamily="34" charset="0"/>
                <a:cs typeface="Times New Roman" pitchFamily="18" charset="0"/>
              </a:rPr>
              <a:t>- </a:t>
            </a:r>
            <a:r>
              <a:rPr lang="ru-RU" sz="2400" i="1">
                <a:latin typeface="Corbel" pitchFamily="34" charset="0"/>
                <a:cs typeface="Times New Roman" pitchFamily="18" charset="0"/>
              </a:rPr>
              <a:t>Я знаю, что на планету Сатурн не приземлиться</a:t>
            </a:r>
            <a:endParaRPr lang="ru-RU" sz="2400" i="1">
              <a:latin typeface="Corbel" pitchFamily="34" charset="0"/>
            </a:endParaRPr>
          </a:p>
          <a:p>
            <a:pPr algn="ctr" eaLnBrk="0" hangingPunct="0"/>
            <a:r>
              <a:rPr lang="ru-RU" sz="2400" i="1">
                <a:latin typeface="Corbel" pitchFamily="34" charset="0"/>
                <a:cs typeface="Times New Roman" pitchFamily="18" charset="0"/>
              </a:rPr>
              <a:t>- Хотела бы узнать, какие бывают звезды</a:t>
            </a:r>
            <a:endParaRPr lang="ru-RU" sz="2400" i="1">
              <a:latin typeface="Corbel" pitchFamily="34" charset="0"/>
            </a:endParaRPr>
          </a:p>
          <a:p>
            <a:pPr algn="ctr" eaLnBrk="0" hangingPunct="0"/>
            <a:r>
              <a:rPr lang="ru-RU" sz="2400" i="1">
                <a:latin typeface="Corbel" pitchFamily="34" charset="0"/>
                <a:cs typeface="Times New Roman" pitchFamily="18" charset="0"/>
              </a:rPr>
              <a:t>- Можно узнать у ученых</a:t>
            </a:r>
            <a:endParaRPr lang="ru-RU" sz="2400" i="1">
              <a:latin typeface="Corbe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250" y="0"/>
            <a:ext cx="56991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Образовательная область-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Коммуникация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203325"/>
            <a:ext cx="2992437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-17463"/>
            <a:ext cx="61087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138" y="4860925"/>
            <a:ext cx="56388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833563"/>
            <a:ext cx="3959225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C:\Users\admin\Documents\Фото - Космос 2\Изображение 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60500"/>
            <a:ext cx="705643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58913" y="260350"/>
            <a:ext cx="58658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Образовательная область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Физическая культура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71438" y="616585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latin typeface="Corbel" pitchFamily="34" charset="0"/>
              </a:rPr>
              <a:t>Самостоятельная «Космическая разминка»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C:\Users\admin\Documents\Фото - Космос\CIMG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908050"/>
            <a:ext cx="5054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admin\Documents\Фото - Космос\CIMG1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35147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2863" y="115888"/>
            <a:ext cx="65166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911600" y="5661025"/>
            <a:ext cx="508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>
                <a:latin typeface="Corbel" pitchFamily="34" charset="0"/>
              </a:rPr>
              <a:t>Совместная изодеятельность </a:t>
            </a:r>
          </a:p>
          <a:p>
            <a:pPr algn="ctr"/>
            <a:r>
              <a:rPr lang="ru-RU" sz="2800" i="1">
                <a:latin typeface="Corbel" pitchFamily="34" charset="0"/>
              </a:rPr>
              <a:t>детей и родителей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admin\Documents\Фото - Космос\CIMG1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908050"/>
            <a:ext cx="72993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188913"/>
            <a:ext cx="62166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Участие в проекте родителей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016000" y="5876925"/>
            <a:ext cx="70405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Совместная работа детей и родителей</a:t>
            </a:r>
          </a:p>
          <a:p>
            <a:pPr algn="ctr"/>
            <a:r>
              <a:rPr lang="ru-RU" sz="2400" i="1">
                <a:latin typeface="Corbel" pitchFamily="34" charset="0"/>
              </a:rPr>
              <a:t>оригами и объемная аппликация « Полет в Космос»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863" y="44450"/>
            <a:ext cx="651668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925513"/>
            <a:ext cx="80708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Изображение 0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12800"/>
            <a:ext cx="83185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-44450"/>
            <a:ext cx="65166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два\Мои документы\CIMG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25550"/>
            <a:ext cx="288607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476625" y="5661025"/>
            <a:ext cx="5500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Изготовление планет в технике  </a:t>
            </a:r>
          </a:p>
          <a:p>
            <a:pPr algn="ctr"/>
            <a:r>
              <a:rPr lang="ru-RU" sz="2400" i="1">
                <a:latin typeface="Corbel" pitchFamily="34" charset="0"/>
              </a:rPr>
              <a:t>папье-маше</a:t>
            </a:r>
          </a:p>
        </p:txBody>
      </p:sp>
      <p:pic>
        <p:nvPicPr>
          <p:cNvPr id="39939" name="Рисунок 6" descr="Изображение 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196975"/>
            <a:ext cx="562927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1720850" y="260350"/>
            <a:ext cx="6216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orbel" pitchFamily="34" charset="0"/>
              </a:rPr>
              <a:t>Участие в проекте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8358188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0" y="621506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latin typeface="Corbel" pitchFamily="34" charset="0"/>
              </a:rPr>
              <a:t>Совместная деятельность детей и родителей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admin\Documents\Фото - Космос 2\Изображение 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33575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Рисунок 3" descr="Изображение 0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928938"/>
            <a:ext cx="48577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214313" y="4286250"/>
            <a:ext cx="3571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  <a:cs typeface="Times New Roman" pitchFamily="18" charset="0"/>
              </a:rPr>
              <a:t>Аня</a:t>
            </a:r>
            <a:endParaRPr lang="ru-RU" sz="2400" i="1">
              <a:latin typeface="Corbel" pitchFamily="34" charset="0"/>
            </a:endParaRPr>
          </a:p>
          <a:p>
            <a:pPr algn="ctr" eaLnBrk="0" hangingPunct="0"/>
            <a:r>
              <a:rPr lang="ru-RU" sz="2400" i="1">
                <a:latin typeface="Corbel" pitchFamily="34" charset="0"/>
                <a:cs typeface="Times New Roman" pitchFamily="18" charset="0"/>
              </a:rPr>
              <a:t>- Есть ли на Луне воздух</a:t>
            </a:r>
          </a:p>
          <a:p>
            <a:pPr algn="ctr" eaLnBrk="0" hangingPunct="0"/>
            <a:r>
              <a:rPr lang="ru-RU" sz="2400" i="1">
                <a:latin typeface="Corbel" pitchFamily="34" charset="0"/>
                <a:cs typeface="Times New Roman" pitchFamily="18" charset="0"/>
              </a:rPr>
              <a:t>- Можно узнать у воспитателей</a:t>
            </a:r>
            <a:r>
              <a:rPr lang="ru-RU" sz="2400" i="1">
                <a:latin typeface="Corbel" pitchFamily="34" charset="0"/>
              </a:rPr>
              <a:t> </a:t>
            </a: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4000500" y="214313"/>
            <a:ext cx="4929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  <a:cs typeface="Times New Roman" pitchFamily="18" charset="0"/>
              </a:rPr>
              <a:t>Нелли</a:t>
            </a:r>
          </a:p>
          <a:p>
            <a:r>
              <a:rPr lang="ru-RU" sz="2400" i="1">
                <a:latin typeface="Corbel" pitchFamily="34" charset="0"/>
                <a:cs typeface="Times New Roman" pitchFamily="18" charset="0"/>
              </a:rPr>
              <a:t>- Что в Космос летали собаки Белка и Стрелка</a:t>
            </a:r>
            <a:endParaRPr lang="ru-RU" sz="2400" i="1">
              <a:latin typeface="Corbel" pitchFamily="34" charset="0"/>
            </a:endParaRPr>
          </a:p>
          <a:p>
            <a:pPr eaLnBrk="0" hangingPunct="0"/>
            <a:r>
              <a:rPr lang="ru-RU" sz="2400" i="1">
                <a:latin typeface="Corbel" pitchFamily="34" charset="0"/>
                <a:cs typeface="Times New Roman" pitchFamily="18" charset="0"/>
              </a:rPr>
              <a:t>- Хотела бы узнать, как выглядит Космос</a:t>
            </a:r>
            <a:endParaRPr lang="ru-RU" sz="2400" i="1">
              <a:latin typeface="Corbel" pitchFamily="34" charset="0"/>
            </a:endParaRPr>
          </a:p>
          <a:p>
            <a:pPr eaLnBrk="0" hangingPunct="0"/>
            <a:r>
              <a:rPr lang="ru-RU" sz="2400" i="1">
                <a:latin typeface="Corbel" pitchFamily="34" charset="0"/>
                <a:cs typeface="Times New Roman" pitchFamily="18" charset="0"/>
              </a:rPr>
              <a:t>- Можно узнать у воспитателей</a:t>
            </a:r>
            <a:endParaRPr lang="ru-RU" sz="2400" i="1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863" y="0"/>
            <a:ext cx="651668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3433762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700088"/>
            <a:ext cx="475297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68688" y="5060950"/>
            <a:ext cx="56975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Арина</a:t>
            </a:r>
          </a:p>
          <a:p>
            <a:pPr algn="ctr"/>
            <a:r>
              <a:rPr lang="ru-RU" sz="2400" i="1">
                <a:latin typeface="Corbel" pitchFamily="34" charset="0"/>
              </a:rPr>
              <a:t>-знаю, что самый интересный, это Марс</a:t>
            </a:r>
          </a:p>
          <a:p>
            <a:pPr algn="ctr">
              <a:buFontTx/>
              <a:buChar char="-"/>
            </a:pPr>
            <a:r>
              <a:rPr lang="ru-RU" sz="2400" i="1">
                <a:latin typeface="Corbel" pitchFamily="34" charset="0"/>
              </a:rPr>
              <a:t>узнать. есть ли там жизнь</a:t>
            </a:r>
          </a:p>
          <a:p>
            <a:pPr algn="ctr">
              <a:buFontTx/>
              <a:buChar char="-"/>
            </a:pPr>
            <a:r>
              <a:rPr lang="ru-RU" sz="2400" i="1">
                <a:latin typeface="Corbel" pitchFamily="34" charset="0"/>
              </a:rPr>
              <a:t>думаю, можно в книжке…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5" descr="Изображение 7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74503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Рисунок 6" descr="Изображение 87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000375"/>
            <a:ext cx="33289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7" descr="Изображение 8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6988" y="1017588"/>
            <a:ext cx="3827462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два\Мои документы\CIMG1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6100"/>
            <a:ext cx="85693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 descr="Изображение 8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369888"/>
            <a:ext cx="40957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4643438" y="2924175"/>
            <a:ext cx="406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Проект семьи</a:t>
            </a:r>
          </a:p>
          <a:p>
            <a:pPr algn="ctr"/>
            <a:r>
              <a:rPr lang="ru-RU" sz="2400" i="1">
                <a:latin typeface="Corbel" pitchFamily="34" charset="0"/>
              </a:rPr>
              <a:t>Милад Арафата</a:t>
            </a:r>
          </a:p>
          <a:p>
            <a:pPr algn="ctr"/>
            <a:r>
              <a:rPr lang="ru-RU" sz="2400" i="1">
                <a:latin typeface="Corbel" pitchFamily="34" charset="0"/>
              </a:rPr>
              <a:t>«Я пытался узнать, </a:t>
            </a:r>
          </a:p>
          <a:p>
            <a:pPr algn="ctr"/>
            <a:r>
              <a:rPr lang="ru-RU" sz="2400" i="1">
                <a:latin typeface="Corbel" pitchFamily="34" charset="0"/>
              </a:rPr>
              <a:t>какую еду едят пришельцы,</a:t>
            </a:r>
          </a:p>
          <a:p>
            <a:pPr algn="ctr"/>
            <a:r>
              <a:rPr lang="ru-RU" sz="2400" i="1">
                <a:latin typeface="Corbel" pitchFamily="34" charset="0"/>
              </a:rPr>
              <a:t> но понял, что это  еще не</a:t>
            </a:r>
          </a:p>
          <a:p>
            <a:pPr algn="ctr"/>
            <a:r>
              <a:rPr lang="ru-RU" sz="2400" i="1">
                <a:latin typeface="Corbel" pitchFamily="34" charset="0"/>
              </a:rPr>
              <a:t>изучал никто, даже ученые!»</a:t>
            </a:r>
          </a:p>
          <a:p>
            <a:pPr algn="ctr"/>
            <a:endParaRPr lang="ru-RU" sz="2400" b="1" i="1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38163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4743450" y="4083050"/>
            <a:ext cx="39782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Проект семьи</a:t>
            </a:r>
          </a:p>
          <a:p>
            <a:pPr algn="ctr"/>
            <a:r>
              <a:rPr lang="ru-RU" sz="2400" i="1">
                <a:latin typeface="Corbel" pitchFamily="34" charset="0"/>
              </a:rPr>
              <a:t>Кузьминой Алисы</a:t>
            </a:r>
          </a:p>
          <a:p>
            <a:pPr algn="ctr"/>
            <a:r>
              <a:rPr lang="ru-RU" sz="2400" i="1">
                <a:latin typeface="Corbel" pitchFamily="34" charset="0"/>
              </a:rPr>
              <a:t>«Я раньше про космос </a:t>
            </a:r>
          </a:p>
          <a:p>
            <a:pPr algn="ctr"/>
            <a:r>
              <a:rPr lang="ru-RU" sz="2400" i="1">
                <a:latin typeface="Corbel" pitchFamily="34" charset="0"/>
              </a:rPr>
              <a:t>совсем не думала, а теперь</a:t>
            </a:r>
          </a:p>
          <a:p>
            <a:pPr algn="ctr"/>
            <a:r>
              <a:rPr lang="ru-RU" sz="2400" i="1">
                <a:latin typeface="Corbel" pitchFamily="34" charset="0"/>
              </a:rPr>
              <a:t>мне это стало интересно!»</a:t>
            </a:r>
            <a:r>
              <a:rPr lang="ru-RU" sz="2400" b="1" i="1"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Documents and Settings\два\Мои документы\CIMG1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86188"/>
            <a:ext cx="37846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28625"/>
            <a:ext cx="2428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786188"/>
            <a:ext cx="36131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4071938" y="928688"/>
            <a:ext cx="3863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Corbel" pitchFamily="34" charset="0"/>
              </a:rPr>
              <a:t>Благодарность за </a:t>
            </a:r>
          </a:p>
          <a:p>
            <a:pPr algn="ctr"/>
            <a:r>
              <a:rPr lang="ru-RU" sz="3600">
                <a:latin typeface="Corbel" pitchFamily="34" charset="0"/>
              </a:rPr>
              <a:t>участие в проекте </a:t>
            </a:r>
          </a:p>
          <a:p>
            <a:pPr algn="ctr"/>
            <a:r>
              <a:rPr lang="ru-RU" sz="3600">
                <a:latin typeface="Corbel" pitchFamily="34" charset="0"/>
              </a:rPr>
              <a:t>«Космос»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2357438" y="5786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Corbel" pitchFamily="34" charset="0"/>
              </a:rPr>
              <a:t>Спасибо за внимание!</a:t>
            </a:r>
          </a:p>
        </p:txBody>
      </p:sp>
      <p:pic>
        <p:nvPicPr>
          <p:cNvPr id="49154" name="Рисунок 3" descr="Изображение 8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7188"/>
            <a:ext cx="75723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00063" y="1214438"/>
            <a:ext cx="8215312" cy="40719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  <a:t>???</a:t>
            </a: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  <a:t/>
            </a:r>
            <a:br>
              <a:rPr lang="ru-RU" sz="54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</a:b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  <a:t>Я знаю что…</a:t>
            </a:r>
            <a:br>
              <a:rPr lang="ru-RU" sz="54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</a:b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  <a:t>Хочу узнать…</a:t>
            </a:r>
            <a:br>
              <a:rPr lang="ru-RU" sz="54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</a:b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  <a:t>Где это можно узнать…</a:t>
            </a:r>
            <a:br>
              <a:rPr lang="ru-RU" sz="5400" dirty="0" smtClean="0">
                <a:solidFill>
                  <a:schemeClr val="tx2">
                    <a:satMod val="200000"/>
                  </a:schemeClr>
                </a:solidFill>
                <a:latin typeface="+mn-lt"/>
              </a:rPr>
            </a:br>
            <a:endParaRPr lang="ru-RU" sz="5400" dirty="0">
              <a:solidFill>
                <a:schemeClr val="tx2">
                  <a:satMod val="20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\Documents\Фото - Космос 2\IMG_2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34290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E:\ФОТО РАЗНОЕ\IMG_2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571500"/>
            <a:ext cx="5000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857625" y="4429125"/>
            <a:ext cx="5143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Полина</a:t>
            </a:r>
          </a:p>
          <a:p>
            <a:r>
              <a:rPr lang="ru-RU" sz="2400" i="1">
                <a:latin typeface="Corbel" pitchFamily="34" charset="0"/>
              </a:rPr>
              <a:t>- Я знаю, что в Космос летают на ракете</a:t>
            </a:r>
          </a:p>
          <a:p>
            <a:r>
              <a:rPr lang="ru-RU" sz="2400" i="1">
                <a:latin typeface="Corbel" pitchFamily="34" charset="0"/>
              </a:rPr>
              <a:t>- Хочу узнать, где живут другие люди</a:t>
            </a:r>
          </a:p>
          <a:p>
            <a:r>
              <a:rPr lang="ru-RU" sz="2400" i="1">
                <a:latin typeface="Corbel" pitchFamily="34" charset="0"/>
              </a:rPr>
              <a:t>- Можно узнать у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\Documents\Фото - Космос\CIMG1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571875"/>
            <a:ext cx="45370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429250" y="642938"/>
            <a:ext cx="2857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  <a:cs typeface="Times New Roman" pitchFamily="18" charset="0"/>
              </a:rPr>
              <a:t>Илья</a:t>
            </a:r>
          </a:p>
          <a:p>
            <a:r>
              <a:rPr lang="ru-RU" sz="2400" i="1">
                <a:latin typeface="Corbel" pitchFamily="34" charset="0"/>
                <a:cs typeface="Times New Roman" pitchFamily="18" charset="0"/>
              </a:rPr>
              <a:t>- Я знаю, что космос бесконечный</a:t>
            </a:r>
            <a:endParaRPr lang="ru-RU" sz="2400" i="1">
              <a:latin typeface="Corbel" pitchFamily="34" charset="0"/>
            </a:endParaRPr>
          </a:p>
          <a:p>
            <a:pPr eaLnBrk="0" hangingPunct="0"/>
            <a:r>
              <a:rPr lang="ru-RU" sz="2400" i="1">
                <a:latin typeface="Corbel" pitchFamily="34" charset="0"/>
                <a:cs typeface="Times New Roman" pitchFamily="18" charset="0"/>
              </a:rPr>
              <a:t>- Хочу узнать, как работают космонавты…</a:t>
            </a:r>
            <a:endParaRPr lang="ru-RU" i="1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85750" y="4071938"/>
            <a:ext cx="4000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  <a:cs typeface="Times New Roman" pitchFamily="18" charset="0"/>
              </a:rPr>
              <a:t>Паша</a:t>
            </a:r>
          </a:p>
          <a:p>
            <a:r>
              <a:rPr lang="ru-RU" sz="2400" i="1">
                <a:latin typeface="Corbel" pitchFamily="34" charset="0"/>
                <a:cs typeface="Times New Roman" pitchFamily="18" charset="0"/>
              </a:rPr>
              <a:t>- У Сатурна кольцо из камней</a:t>
            </a:r>
            <a:endParaRPr lang="ru-RU" sz="2400" i="1">
              <a:latin typeface="Corbel" pitchFamily="34" charset="0"/>
            </a:endParaRPr>
          </a:p>
          <a:p>
            <a:pPr eaLnBrk="0" hangingPunct="0"/>
            <a:r>
              <a:rPr lang="ru-RU" sz="2400" i="1">
                <a:latin typeface="Corbel" pitchFamily="34" charset="0"/>
                <a:cs typeface="Times New Roman" pitchFamily="18" charset="0"/>
              </a:rPr>
              <a:t>- Почему Солнце огромное?</a:t>
            </a:r>
            <a:endParaRPr lang="ru-RU" sz="2400" i="1">
              <a:latin typeface="Corbel" pitchFamily="34" charset="0"/>
            </a:endParaRPr>
          </a:p>
          <a:p>
            <a:pPr eaLnBrk="0" hangingPunct="0"/>
            <a:endParaRPr lang="ru-RU" sz="24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два\Мои документы\CIMG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66800"/>
            <a:ext cx="34893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Documents and Settings\два\Мои документы\CIMG1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066800"/>
            <a:ext cx="475297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806825" y="5346700"/>
            <a:ext cx="5691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Конструирование </a:t>
            </a:r>
          </a:p>
          <a:p>
            <a:pPr algn="ctr"/>
            <a:r>
              <a:rPr lang="ru-RU" sz="2400" i="1">
                <a:latin typeface="Corbel" pitchFamily="34" charset="0"/>
              </a:rPr>
              <a:t>«Космический корабль»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3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\Documents\Фото - Космос 2\Изображение 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957263"/>
            <a:ext cx="55006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Users\admin\Documents\Фото - Космос 2\Изображение 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928688"/>
            <a:ext cx="30988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0650" y="-138113"/>
            <a:ext cx="9113838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313113" y="5394325"/>
            <a:ext cx="5778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Формирование элементарных</a:t>
            </a:r>
          </a:p>
          <a:p>
            <a:pPr algn="ctr"/>
            <a:r>
              <a:rPr lang="ru-RU" sz="2400" i="1">
                <a:latin typeface="Corbel" pitchFamily="34" charset="0"/>
              </a:rPr>
              <a:t> математических представлений</a:t>
            </a:r>
          </a:p>
          <a:p>
            <a:pPr algn="ctr"/>
            <a:r>
              <a:rPr lang="ru-RU" sz="2400" i="1">
                <a:latin typeface="Corbel" pitchFamily="34" charset="0"/>
              </a:rPr>
              <a:t>« Помоги космонавту найти свою звезду»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Изображение 27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3588"/>
            <a:ext cx="31686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3" descr="Изображение 26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2025" y="763588"/>
            <a:ext cx="5545138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819650" y="5354638"/>
            <a:ext cx="3133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i="1">
                <a:latin typeface="Corbel" pitchFamily="34" charset="0"/>
              </a:rPr>
              <a:t>«Помоги</a:t>
            </a:r>
          </a:p>
          <a:p>
            <a:pPr algn="ctr"/>
            <a:r>
              <a:rPr lang="ru-RU" sz="2400" i="1">
                <a:latin typeface="Corbel" pitchFamily="34" charset="0"/>
              </a:rPr>
              <a:t>космонавту </a:t>
            </a:r>
          </a:p>
          <a:p>
            <a:pPr algn="ctr"/>
            <a:r>
              <a:rPr lang="ru-RU" sz="2400" i="1">
                <a:latin typeface="Corbel" pitchFamily="34" charset="0"/>
              </a:rPr>
              <a:t>найти свою планету»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68313" y="117475"/>
            <a:ext cx="789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orbel" pitchFamily="34" charset="0"/>
              </a:rPr>
              <a:t>Образовательная область - Познание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1769</TotalTime>
  <Words>286</Words>
  <Application>Microsoft Office PowerPoint</Application>
  <PresentationFormat>Экран (4:3)</PresentationFormat>
  <Paragraphs>95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33</vt:i4>
      </vt:variant>
    </vt:vector>
  </HeadingPairs>
  <TitlesOfParts>
    <vt:vector size="48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Times New Roman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Космос</vt:lpstr>
      <vt:lpstr>Слайд 2</vt:lpstr>
      <vt:lpstr>Слайд 3</vt:lpstr>
      <vt:lpstr>??? Я знаю что… Хочу узнать… Где это можно узнать…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подготовительной группы</dc:title>
  <dc:creator>два</dc:creator>
  <cp:lastModifiedBy>User</cp:lastModifiedBy>
  <cp:revision>188</cp:revision>
  <dcterms:created xsi:type="dcterms:W3CDTF">2011-05-09T08:18:42Z</dcterms:created>
  <dcterms:modified xsi:type="dcterms:W3CDTF">2011-11-20T20:14:46Z</dcterms:modified>
</cp:coreProperties>
</file>