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B020-089F-42BE-99D2-A631878FAF98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BB47E-B8BB-41BB-8FAB-D1D79EA90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BB47E-B8BB-41BB-8FAB-D1D79EA90F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54A4A2-C163-47BC-AA5B-05804C894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le.mobilmusic.ru/ec/23/ac/77521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7;&#1086;%20&#1084;&#1072;&#1090;&#1077;&#1084;&#1072;&#1090;&#1080;&#1082;&#1077;\child_-_pust_vsegda_budet_solnce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ile.mobilmusic.ru/ec/23/ac/77521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12451659139f6I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14818"/>
            <a:ext cx="6786578" cy="24542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8800" dirty="0" smtClean="0"/>
              <a:t>   </a:t>
            </a:r>
          </a:p>
          <a:p>
            <a:pPr>
              <a:buNone/>
            </a:pPr>
            <a:r>
              <a:rPr lang="ru-RU" sz="8800" dirty="0" smtClean="0"/>
              <a:t> ?   =</a:t>
            </a:r>
            <a:endParaRPr lang="ru-RU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2860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2860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2860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2860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072462" y="357166"/>
            <a:ext cx="714380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929454" y="357166"/>
            <a:ext cx="714380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857884" y="357166"/>
            <a:ext cx="714380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857752" y="357166"/>
            <a:ext cx="714380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есяц 15"/>
          <p:cNvSpPr/>
          <p:nvPr/>
        </p:nvSpPr>
        <p:spPr>
          <a:xfrm>
            <a:off x="0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>
            <a:off x="357158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есяц 17"/>
          <p:cNvSpPr/>
          <p:nvPr/>
        </p:nvSpPr>
        <p:spPr>
          <a:xfrm>
            <a:off x="642910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1000100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есяц 19"/>
          <p:cNvSpPr/>
          <p:nvPr/>
        </p:nvSpPr>
        <p:spPr>
          <a:xfrm>
            <a:off x="1357290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есяц 20"/>
          <p:cNvSpPr/>
          <p:nvPr/>
        </p:nvSpPr>
        <p:spPr>
          <a:xfrm>
            <a:off x="1785918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>
            <a:off x="2071670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>
            <a:off x="2500298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>
            <a:off x="2928926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>
            <a:off x="3357554" y="1357298"/>
            <a:ext cx="35719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214810" y="1357298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000628" y="1357298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5857884" y="1357298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6715140" y="1357298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572396" y="1357298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8358182" y="1357298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14282" y="292893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14480" y="292893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28662" y="292893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215074" y="2643182"/>
            <a:ext cx="1428760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143372" y="2714620"/>
            <a:ext cx="1428760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омб 37"/>
          <p:cNvSpPr/>
          <p:nvPr/>
        </p:nvSpPr>
        <p:spPr>
          <a:xfrm>
            <a:off x="2928926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омб 38"/>
          <p:cNvSpPr/>
          <p:nvPr/>
        </p:nvSpPr>
        <p:spPr>
          <a:xfrm>
            <a:off x="3571868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омб 39"/>
          <p:cNvSpPr/>
          <p:nvPr/>
        </p:nvSpPr>
        <p:spPr>
          <a:xfrm>
            <a:off x="4214810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4857752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омб 41"/>
          <p:cNvSpPr/>
          <p:nvPr/>
        </p:nvSpPr>
        <p:spPr>
          <a:xfrm>
            <a:off x="5572132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омб 42"/>
          <p:cNvSpPr/>
          <p:nvPr/>
        </p:nvSpPr>
        <p:spPr>
          <a:xfrm>
            <a:off x="6215074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6929454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омб 44"/>
          <p:cNvSpPr/>
          <p:nvPr/>
        </p:nvSpPr>
        <p:spPr>
          <a:xfrm>
            <a:off x="7643834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омб 45"/>
          <p:cNvSpPr/>
          <p:nvPr/>
        </p:nvSpPr>
        <p:spPr>
          <a:xfrm>
            <a:off x="8286776" y="3857628"/>
            <a:ext cx="642942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Трапеция 46"/>
          <p:cNvSpPr/>
          <p:nvPr/>
        </p:nvSpPr>
        <p:spPr>
          <a:xfrm>
            <a:off x="214282" y="3929066"/>
            <a:ext cx="914400" cy="7858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олнце 47"/>
          <p:cNvSpPr/>
          <p:nvPr/>
        </p:nvSpPr>
        <p:spPr>
          <a:xfrm>
            <a:off x="7858148" y="5214950"/>
            <a:ext cx="1143008" cy="10715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олнце 48"/>
          <p:cNvSpPr/>
          <p:nvPr/>
        </p:nvSpPr>
        <p:spPr>
          <a:xfrm>
            <a:off x="2643174" y="5357826"/>
            <a:ext cx="1143008" cy="10715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олнце 49"/>
          <p:cNvSpPr/>
          <p:nvPr/>
        </p:nvSpPr>
        <p:spPr>
          <a:xfrm>
            <a:off x="3929058" y="5357826"/>
            <a:ext cx="1143008" cy="10715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олнце 50"/>
          <p:cNvSpPr/>
          <p:nvPr/>
        </p:nvSpPr>
        <p:spPr>
          <a:xfrm>
            <a:off x="5214942" y="5286388"/>
            <a:ext cx="1143008" cy="10715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олнце 51"/>
          <p:cNvSpPr/>
          <p:nvPr/>
        </p:nvSpPr>
        <p:spPr>
          <a:xfrm>
            <a:off x="6572264" y="5214950"/>
            <a:ext cx="1143008" cy="10715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normal_Blazing-S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4cc1e114431a4a3af3256733b21cdc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10, 9           7,5</a:t>
            </a:r>
          </a:p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4, 3             2, 6</a:t>
            </a:r>
          </a:p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1,8              3,5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quotsolnechnyj_krug_nebo_vokrug__eto_ri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child_-_pust_vsegda_budet_solnc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4357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589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33-42-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02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319" name="Group 55"/>
          <p:cNvGraphicFramePr>
            <a:graphicFrameLocks noGrp="1"/>
          </p:cNvGraphicFramePr>
          <p:nvPr>
            <p:ph/>
          </p:nvPr>
        </p:nvGraphicFramePr>
        <p:xfrm>
          <a:off x="642910" y="357166"/>
          <a:ext cx="7696200" cy="5057796"/>
        </p:xfrm>
        <a:graphic>
          <a:graphicData uri="http://schemas.openxmlformats.org/drawingml/2006/table">
            <a:tbl>
              <a:tblPr/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612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319" name="Group 55"/>
          <p:cNvGraphicFramePr>
            <a:graphicFrameLocks noGrp="1"/>
          </p:cNvGraphicFramePr>
          <p:nvPr>
            <p:ph/>
          </p:nvPr>
        </p:nvGraphicFramePr>
        <p:xfrm>
          <a:off x="642910" y="357166"/>
          <a:ext cx="7696200" cy="5057796"/>
        </p:xfrm>
        <a:graphic>
          <a:graphicData uri="http://schemas.openxmlformats.org/drawingml/2006/table">
            <a:tbl>
              <a:tblPr/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612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206551931_4941560oi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286676" cy="464347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10-6= 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                           5+2</a:t>
            </a:r>
            <a:r>
              <a:rPr lang="ru-RU" sz="4800" dirty="0" smtClean="0">
                <a:solidFill>
                  <a:schemeClr val="bg1"/>
                </a:solidFill>
              </a:rPr>
              <a:t>=  </a:t>
            </a:r>
          </a:p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4+3=                               3+5=</a:t>
            </a:r>
          </a:p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0+2=                               6-3=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206551931_4941560oi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858180" cy="464347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10-6=</a:t>
            </a:r>
            <a:r>
              <a:rPr lang="ru-RU" sz="4800" dirty="0" smtClean="0">
                <a:solidFill>
                  <a:srgbClr val="00B0F0"/>
                </a:solidFill>
              </a:rPr>
              <a:t>4  </a:t>
            </a:r>
            <a:r>
              <a:rPr lang="ru-RU" sz="4800" dirty="0" smtClean="0">
                <a:solidFill>
                  <a:schemeClr val="bg1"/>
                </a:solidFill>
              </a:rPr>
              <a:t>                           5+2</a:t>
            </a:r>
            <a:r>
              <a:rPr lang="ru-RU" sz="4800" dirty="0" smtClean="0">
                <a:solidFill>
                  <a:schemeClr val="bg1"/>
                </a:solidFill>
              </a:rPr>
              <a:t>= </a:t>
            </a:r>
            <a:r>
              <a:rPr lang="ru-RU" sz="4800" dirty="0" smtClean="0">
                <a:solidFill>
                  <a:srgbClr val="00B0F0"/>
                </a:solidFill>
              </a:rPr>
              <a:t>7 </a:t>
            </a:r>
            <a:endParaRPr lang="ru-RU" sz="4800" dirty="0" smtClean="0">
              <a:solidFill>
                <a:srgbClr val="00B0F0"/>
              </a:solidFill>
            </a:endParaRPr>
          </a:p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4+3=</a:t>
            </a:r>
            <a:r>
              <a:rPr lang="ru-RU" sz="4800" dirty="0" smtClean="0">
                <a:solidFill>
                  <a:srgbClr val="00B0F0"/>
                </a:solidFill>
              </a:rPr>
              <a:t>7  </a:t>
            </a:r>
            <a:r>
              <a:rPr lang="ru-RU" sz="4800" dirty="0" smtClean="0">
                <a:solidFill>
                  <a:schemeClr val="bg1"/>
                </a:solidFill>
              </a:rPr>
              <a:t>                           3+5=</a:t>
            </a:r>
            <a:r>
              <a:rPr lang="ru-RU" sz="4800" dirty="0" smtClean="0">
                <a:solidFill>
                  <a:srgbClr val="00B0F0"/>
                </a:solidFill>
              </a:rPr>
              <a:t>8</a:t>
            </a:r>
            <a:endParaRPr lang="ru-RU" sz="4800" dirty="0" smtClean="0">
              <a:solidFill>
                <a:srgbClr val="00B0F0"/>
              </a:solidFill>
            </a:endParaRPr>
          </a:p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0+2= </a:t>
            </a:r>
            <a:r>
              <a:rPr lang="ru-RU" sz="4800" dirty="0" smtClean="0">
                <a:solidFill>
                  <a:srgbClr val="00B0F0"/>
                </a:solidFill>
              </a:rPr>
              <a:t>2  </a:t>
            </a:r>
            <a:r>
              <a:rPr lang="ru-RU" sz="4800" dirty="0" smtClean="0">
                <a:solidFill>
                  <a:schemeClr val="bg1"/>
                </a:solidFill>
              </a:rPr>
              <a:t>                            6-3=</a:t>
            </a:r>
            <a:r>
              <a:rPr lang="ru-RU" sz="4800" dirty="0" smtClean="0">
                <a:solidFill>
                  <a:srgbClr val="00B0F0"/>
                </a:solidFill>
              </a:rPr>
              <a:t>3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28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0719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4-в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2-н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8-р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7-е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3-а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177</Words>
  <Application>Microsoft Office PowerPoint</Application>
  <PresentationFormat>Экран (4:3)</PresentationFormat>
  <Paragraphs>84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2011-08-17T05:53:19Z</dcterms:modified>
</cp:coreProperties>
</file>