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9" r:id="rId3"/>
    <p:sldId id="260" r:id="rId4"/>
    <p:sldId id="288" r:id="rId5"/>
    <p:sldId id="258" r:id="rId6"/>
    <p:sldId id="278" r:id="rId7"/>
    <p:sldId id="290" r:id="rId8"/>
    <p:sldId id="276" r:id="rId9"/>
    <p:sldId id="289" r:id="rId10"/>
    <p:sldId id="275" r:id="rId11"/>
    <p:sldId id="284" r:id="rId12"/>
    <p:sldId id="285" r:id="rId13"/>
    <p:sldId id="287" r:id="rId14"/>
    <p:sldId id="267" r:id="rId15"/>
    <p:sldId id="274" r:id="rId16"/>
    <p:sldId id="277" r:id="rId17"/>
    <p:sldId id="27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Обогащенность словаря</c:v>
                </c:pt>
                <c:pt idx="1">
                  <c:v>Звуковая культура речи</c:v>
                </c:pt>
                <c:pt idx="2">
                  <c:v>Грамматический строй речи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0.56000000000000005</c:v>
                </c:pt>
                <c:pt idx="2">
                  <c:v>0.67000000000000026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организация игры</c:v>
                </c:pt>
                <c:pt idx="1">
                  <c:v>содержание игры</c:v>
                </c:pt>
                <c:pt idx="2">
                  <c:v>ролевые действия</c:v>
                </c:pt>
                <c:pt idx="3">
                  <c:v>коммуникативные навыки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0.56000000000000005</c:v>
                </c:pt>
                <c:pt idx="2">
                  <c:v>0.67000000000000026</c:v>
                </c:pt>
                <c:pt idx="3">
                  <c:v>0.7200000000000002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3578-6778-4117-89A8-A2A41511B643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60C-E38F-415F-A7A8-0B97179DB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7138B-0C99-4E6E-B57C-8D433BC166DB}" type="datetimeFigureOut">
              <a:rPr lang="ru-RU" smtClean="0"/>
              <a:pPr/>
              <a:t>16.08.2011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BFCEC2-6174-4C65-9B3E-8898601DC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Муниципальное образовательное учреждение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«Забузанская СОШ имени Турченко Э.П.»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дошкольные группы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929198"/>
            <a:ext cx="4786346" cy="10715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дошкольных групп: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Макарова Татьяна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Николаевна.</a:t>
            </a:r>
          </a:p>
          <a:p>
            <a:endParaRPr lang="ru-RU" sz="2400" dirty="0"/>
          </a:p>
        </p:txBody>
      </p:sp>
      <p:pic>
        <p:nvPicPr>
          <p:cNvPr id="4" name="Рисунок 3" descr="SAM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68052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                                       Этапы реализации проекта.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   Подготовительный.                    Основной.                       Заключительный.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                    Август                        Август  – апрель.                          Май.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 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483768" y="1772816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995936" y="2060848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364088" y="1700808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836490" y="342820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140746" y="328419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21066" y="328419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836712"/>
            <a:ext cx="52565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Подготовительный этап:</a:t>
            </a:r>
            <a:br>
              <a:rPr lang="ru-RU" b="1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780928"/>
            <a:ext cx="338437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1.Планирование проекта 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 Цель : Вызвать у детей интерес к творческой   деятельности ,игре, общению 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780928"/>
            <a:ext cx="338437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2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smtClean="0">
                <a:latin typeface="Comic Sans MS" pitchFamily="66" charset="0"/>
              </a:rPr>
              <a:t>Предварительная диагностика уровня развития речи детей.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Цель: Определение уровня развития речи детей.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627784" y="191683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156176" y="191683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691680" y="476672"/>
            <a:ext cx="5400600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Основной этап:</a:t>
            </a:r>
            <a:endParaRPr lang="ru-RU" sz="24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827584" y="2492896"/>
            <a:ext cx="3384376" cy="30963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1.Подготовка </a:t>
            </a:r>
            <a:r>
              <a:rPr lang="ru-RU" dirty="0" smtClean="0">
                <a:latin typeface="Comic Sans MS" pitchFamily="66" charset="0"/>
              </a:rPr>
              <a:t>дидактических игр.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   Цель: обеспечение работы с детьми.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     Время проведения: сентябрь.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076056" y="2564904"/>
            <a:ext cx="3384376" cy="3168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2.Проведение </a:t>
            </a:r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игровых занятий.</a:t>
            </a:r>
            <a:b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Цель : развитие речи  детей. </a:t>
            </a:r>
            <a:endParaRPr lang="ru-RU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Время </a:t>
            </a:r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проведения: в течении года</a:t>
            </a:r>
            <a:endParaRPr lang="ru-RU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987824" y="184482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40152" y="184482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547664" y="332656"/>
            <a:ext cx="5976664" cy="126072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Заключительный этап.</a:t>
            </a:r>
            <a:endParaRPr lang="ru-RU" dirty="0"/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428596" y="2428868"/>
            <a:ext cx="4104456" cy="277517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1.Диагностика уровня развития речи детей.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5220072" y="2708920"/>
            <a:ext cx="3923928" cy="2664296"/>
          </a:xfrm>
          <a:prstGeom prst="ellipseRibbon2">
            <a:avLst>
              <a:gd name="adj1" fmla="val 16763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2. Открытые игровые занятия для родителей воспитанников.</a:t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292080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167844" y="1808820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Для реализация </a:t>
            </a:r>
            <a:r>
              <a:rPr lang="ru-RU" sz="1800" dirty="0" err="1" smtClean="0">
                <a:latin typeface="Comic Sans MS" pitchFamily="66" charset="0"/>
              </a:rPr>
              <a:t>коррекционно</a:t>
            </a:r>
            <a:r>
              <a:rPr lang="ru-RU" sz="1800" dirty="0" smtClean="0">
                <a:latin typeface="Comic Sans MS" pitchFamily="66" charset="0"/>
              </a:rPr>
              <a:t> –вариативной части  проекта  была разработана примерная тематика дидактических игр, способствующая  развитию  не только игровых умений, но и,  речи   детей , имеющих недостаточный словарный запас, не сформированность  грамматических представлений, связной  речи  ( трудности словоизменения, согласования прилагательного с существительным в косвенных падежах, правильного употребления падежных и родовых окончаний и т. д.) К организации и проведению  игр  было решено привлечь родителей дошкольников, т. к. такой «партнёр» в  игре  мог проконтролировать  речь   ребенка , не нарушая целостности  игры .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 </a:t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91239"/>
          <a:ext cx="8208912" cy="676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6401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Месяц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Лексическая</a:t>
                      </a:r>
                      <a:r>
                        <a:rPr lang="ru-RU" sz="1200" baseline="0" dirty="0" smtClean="0"/>
                        <a:t> 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Дидактическая игра.</a:t>
                      </a:r>
                      <a:endParaRPr lang="ru-RU" sz="1200" dirty="0"/>
                    </a:p>
                  </a:txBody>
                  <a:tcPr/>
                </a:tc>
              </a:tr>
              <a:tr h="12320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«Времена года»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Солнце, ветер, тучи, облака, дождь, мороз, лед, снег, солнечный, дождливый, морозный, желтеть, распускаться, красный, воздушный, рыхлый.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«Загадай, мы отгадаем». «Говорящие рисунки». (учить-пользоваться рисунком – схемой при рассказывании).</a:t>
                      </a:r>
                      <a:endParaRPr lang="ru-RU" sz="1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«Дикие животные»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Медведь, волк, заяц, ёж, хищный,</a:t>
                      </a:r>
                      <a:r>
                        <a:rPr lang="ru-RU" sz="1200" baseline="0" dirty="0" smtClean="0"/>
                        <a:t> зубастый, грозный, юркая, величавый.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«Кто, где живет». (развития речи умение группировать предметы)</a:t>
                      </a:r>
                      <a:endParaRPr lang="ru-RU" sz="1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«Транспорт»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Автобус, трамвай, автомобиль, грузовой, легковой и</a:t>
                      </a:r>
                      <a:r>
                        <a:rPr lang="ru-RU" sz="1200" baseline="0" dirty="0" smtClean="0"/>
                        <a:t> т.д.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«Загадай, мы отгадаем» ( Учить </a:t>
                      </a:r>
                      <a:r>
                        <a:rPr lang="ru-RU" sz="1200" baseline="0" dirty="0" smtClean="0"/>
                        <a:t> описывать предметы и находить их по описанию).</a:t>
                      </a:r>
                      <a:endParaRPr lang="ru-RU" sz="1200" dirty="0"/>
                    </a:p>
                  </a:txBody>
                  <a:tcPr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«День Защитника Отечества»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Пехотинец, танкист,</a:t>
                      </a:r>
                      <a:r>
                        <a:rPr lang="ru-RU" sz="1200" baseline="0" dirty="0" smtClean="0"/>
                        <a:t> летчик, самолет, вертолет, крейсер, отважный, сильный, охранять, воевать.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«Отгадай и назови». (Развивать речь, внимательность). </a:t>
                      </a:r>
                      <a:endParaRPr lang="ru-RU" sz="1200" dirty="0"/>
                    </a:p>
                  </a:txBody>
                  <a:tcPr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«8 марта, семья».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Семья, брат, сестра, внук, поздравление, подарок,</a:t>
                      </a:r>
                      <a:r>
                        <a:rPr lang="ru-RU" sz="1200" baseline="0" dirty="0" smtClean="0"/>
                        <a:t> приглашение, наряд.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«Салон красоты». </a:t>
                      </a:r>
                    </a:p>
                    <a:p>
                      <a:r>
                        <a:rPr lang="ru-RU" sz="1200" dirty="0" smtClean="0"/>
                        <a:t>«Составь картинку». (Развивать мышление и речь).</a:t>
                      </a:r>
                      <a:endParaRPr lang="ru-RU" sz="1200" dirty="0"/>
                    </a:p>
                  </a:txBody>
                  <a:tcPr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«Космос»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Космический корабль, космос, ракета, звезды, планета, скафандр.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«Раскрась и расскажи». (Развивать сообразительность</a:t>
                      </a:r>
                      <a:r>
                        <a:rPr lang="ru-RU" sz="1200" baseline="0" dirty="0" smtClean="0"/>
                        <a:t> ,речь)</a:t>
                      </a:r>
                      <a:endParaRPr lang="ru-RU" sz="1200" dirty="0"/>
                    </a:p>
                  </a:txBody>
                  <a:tcPr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«Профессии»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Строитель, продавец,</a:t>
                      </a:r>
                      <a:r>
                        <a:rPr lang="ru-RU" sz="1200" baseline="0" dirty="0" smtClean="0"/>
                        <a:t> медсестра, повар, модельер.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 Да или нет». (Учить составлять вопросы развивать речь).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1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7128792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586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Ожидаемый результат  проекта :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-развитие  у  ребенка   умения контролировать собственную диалогическую  речь , носящую активный  характер, определяемый  ролью  говорящего, и  ролью  того, к кому она обращена.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-рост проявления инициативы и творчества в создании игровой обстановки в соответствии с  темой   игры  и с учетом мнения партнеров по  игре ;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-использование различных атрибутов, предметов заместителей, самоделки;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428868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988840"/>
            <a:ext cx="6451650" cy="28706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Проект на тему: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 «Игра как средство развитие речи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                     Цель проекта: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ru-RU" sz="2800" dirty="0" smtClean="0">
                <a:latin typeface="Comic Sans MS" pitchFamily="66" charset="0"/>
              </a:rPr>
              <a:t>Развитие речевой активности и коммуникативных способностей детей дошкольного возраста через игровую деятельность.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2267744" y="404664"/>
            <a:ext cx="4896544" cy="115212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Задачи проекта: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060848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1.Повышение речевой активности детей.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198884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2.Обогащение и активизация словаря детей.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42900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3.Создание картотеки дидактических игр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3429000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4.Развитие мелкой моторики рук с использованием ритмической и пальчиковой гимнастики.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869160"/>
            <a:ext cx="28803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5.Развитие воображения и творческих способностей.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4941168"/>
            <a:ext cx="29523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6.Воспитание умение детей работать в коллективе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717032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Многообразная, богатая дополнениями, описаниями и синонимами речь у детей возраста от 3 до 7 лет – явление чрезвычайно редкое. </a:t>
            </a:r>
            <a:r>
              <a:rPr lang="ru-RU" sz="2400" b="1" dirty="0" smtClean="0">
                <a:latin typeface="Comic Sans MS" pitchFamily="66" charset="0"/>
              </a:rPr>
              <a:t>Развитие речи у дошкольников</a:t>
            </a:r>
            <a:r>
              <a:rPr lang="ru-RU" sz="2400" dirty="0" smtClean="0">
                <a:latin typeface="Comic Sans MS" pitchFamily="66" charset="0"/>
              </a:rPr>
              <a:t> имеет главное значение, поскольку это время ребенок наиболее восприимчив к ее постижению.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Дети осваивают родной язык, имитируя разговорную речь окружающих. Жаль, что постоянно загруженные родители в этот период часто забывают об этом и бросают процесс формирования речи ребенка на самотек. Дети очень мало времени проводят в окружении взрослых (чаще всего у телевизора, за компьютером, или с игрушками), редко слышит сказки рассказанные мамой и папой, а плановые </a:t>
            </a:r>
            <a:r>
              <a:rPr lang="ru-RU" sz="2400" b="1" dirty="0" smtClean="0">
                <a:latin typeface="Comic Sans MS" pitchFamily="66" charset="0"/>
              </a:rPr>
              <a:t>занятия для развития речи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дошкольников</a:t>
            </a:r>
            <a:r>
              <a:rPr lang="ru-RU" sz="2400" dirty="0" smtClean="0">
                <a:latin typeface="Comic Sans MS" pitchFamily="66" charset="0"/>
              </a:rPr>
              <a:t> – совсем редкость. Вот и выходит, что ко времени поступления в школу у ребенка появляется масса проблем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88640"/>
            <a:ext cx="686032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Характерные проблемы развития речи дошкольников: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Односложная речь, которая состоит только из простых предложений (еще ее называют "ситуативная" речь). Неумение правильно и грамотно выстроить распространенное предложение.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Скудость речи. Маленький словарный запас.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Речь, в которой избыток сленговых слов (итог просмотра телевизора), применение нелитературных выражений и слов.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Небогатая диалоговая речь: неумение доступно и грамотно задать вопрос, построить развернутый или краткий ответ, если это нужно и к месту.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5. Неспособность выстроить монолог: к примеру, описательный или сюжетный рассказ на конкретную тему, пересказать полученный текст своими словами.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6. Отсутствие в своих выводах и утверждениях логического обоснования.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7. Отсутствие культуры речи: неспособность употребить интонацию, корректировать темп речи и громкость голоса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8.Плохая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дикция.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57148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Выявление уровня развития речи </a:t>
            </a:r>
            <a:r>
              <a:rPr lang="en-US" dirty="0" smtClean="0"/>
              <a:t>II </a:t>
            </a:r>
            <a:r>
              <a:rPr lang="ru-RU" dirty="0" smtClean="0"/>
              <a:t> младшей группы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50070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Диагностика проводилась совместно с психологом. Время проведения : август  2011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_1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4286280" cy="300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35782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8700" y="71746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00B0F0"/>
                </a:solidFill>
              </a:rPr>
              <a:t>Занятие по развитию речи </a:t>
            </a:r>
          </a:p>
          <a:p>
            <a:pPr lvl="0"/>
            <a:r>
              <a:rPr lang="ru-RU" dirty="0" smtClean="0">
                <a:solidFill>
                  <a:srgbClr val="00B0F0"/>
                </a:solidFill>
              </a:rPr>
              <a:t>во второй младшей группе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29001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Для малыша работа и игра – это одно и то же. Задача взрослого – начать интеллектуальную игру и, оставаясь при этом равноправным ее участником, увлечь ребенка.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Дети с удовольствием включаются в процесс, играючи решая глобальные задачи: они повышают свой интеллект, развивают мышление, формируют организованность и самостоятельность, открывают радость познания и творчества.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1397000"/>
          <a:ext cx="77867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Выявление уровня развития игровых навыков  воспитанников </a:t>
            </a:r>
            <a:r>
              <a:rPr lang="en-US" dirty="0" smtClean="0"/>
              <a:t>II </a:t>
            </a:r>
            <a:r>
              <a:rPr lang="ru-RU" dirty="0" smtClean="0"/>
              <a:t> младшей группы</a:t>
            </a:r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8638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Диагностика проводилась совместно с психологом. Время проведения : август 2011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651</TotalTime>
  <Words>648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Муниципальное образовательное учреждение  «Забузанская СОШ имени Турченко Э.П.»  дошкольные группы</vt:lpstr>
      <vt:lpstr>Проект на тему:  «Игра как средство развитие речи»</vt:lpstr>
      <vt:lpstr>                     Цель проекта:       Развитие речевой активности и коммуникативных способностей детей дошкольного возраста через игровую деятельность.</vt:lpstr>
      <vt:lpstr>Слайд 4</vt:lpstr>
      <vt:lpstr>Многообразная, богатая дополнениями, описаниями и синонимами речь у детей возраста от 3 до 7 лет – явление чрезвычайно редкое. Развитие речи у дошкольников имеет главное значение, поскольку это время ребенок наиболее восприимчив к ее постижению. Дети осваивают родной язык, имитируя разговорную речь окружающих. Жаль, что постоянно загруженные родители в этот период часто забывают об этом и бросают процесс формирования речи ребенка на самотек. Дети очень мало времени проводят в окружении взрослых (чаще всего у телевизора, за компьютером, или с игрушками), редко слышит сказки рассказанные мамой и папой, а плановые занятия для развития речи дошкольников – совсем редкость. Вот и выходит, что ко времени поступления в школу у ребенка появляется масса проблем </vt:lpstr>
      <vt:lpstr>Слайд 6</vt:lpstr>
      <vt:lpstr>Слайд 7</vt:lpstr>
      <vt:lpstr>Слайд 8</vt:lpstr>
      <vt:lpstr>Слайд 9</vt:lpstr>
      <vt:lpstr>                                       Этапы реализации проекта.          Подготовительный.                    Основной.                       Заключительный.                        Август                        Август  – апрель.                          Май.       </vt:lpstr>
      <vt:lpstr>Слайд 11</vt:lpstr>
      <vt:lpstr>Слайд 12</vt:lpstr>
      <vt:lpstr>Слайд 13</vt:lpstr>
      <vt:lpstr>Для реализация коррекционно –вариативной части  проекта  была разработана примерная тематика дидактических игр, способствующая  развитию  не только игровых умений, но и,  речи   детей , имеющих недостаточный словарный запас, не сформированность  грамматических представлений, связной  речи  ( трудности словоизменения, согласования прилагательного с существительным в косвенных падежах, правильного употребления падежных и родовых окончаний и т. д.) К организации и проведению  игр  было решено привлечь родителей дошкольников, т. к. такой «партнёр» в  игре  мог проконтролировать  речь   ребенка , не нарушая целостности  игры .      </vt:lpstr>
      <vt:lpstr>Слайд 15</vt:lpstr>
      <vt:lpstr>Слайд 16</vt:lpstr>
      <vt:lpstr>Ожидаемый результат  проекта : -развитие  у  ребенка   умения контролировать собственную диалогическую  речь , носящую активный  характер, определяемый  ролью  говорящего, и  ролью  того, к кому она обращена. -рост проявления инициативы и творчества в создании игровой обстановки в соответствии с  темой   игры  и с учетом мнения партнеров по  игре ; -использование различных атрибутов, предметов заместителей, самоделки;  </vt:lpstr>
      <vt:lpstr>Слайд 18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малыша работа и игра – это одно и то же. Задача взрослого – начать интеллектуальную игру и, оставаясь при этом равноправным ее участником, увлечь ребенка.  </dc:title>
  <dc:creator>1</dc:creator>
  <cp:lastModifiedBy>1</cp:lastModifiedBy>
  <cp:revision>74</cp:revision>
  <dcterms:created xsi:type="dcterms:W3CDTF">2011-07-09T10:37:40Z</dcterms:created>
  <dcterms:modified xsi:type="dcterms:W3CDTF">2011-08-16T13:37:16Z</dcterms:modified>
</cp:coreProperties>
</file>