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7772400" cy="119970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My </a:t>
            </a:r>
            <a:r>
              <a:rPr lang="en-US" sz="6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dear </a:t>
            </a:r>
            <a:r>
              <a:rPr lang="en-US" sz="6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land</a:t>
            </a:r>
            <a:endParaRPr lang="ru-RU" sz="6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F:\ненцы\tunnenlo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842962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3505200" cy="13716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One</a:t>
            </a:r>
            <a:r>
              <a:rPr lang="en-US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Nenets</a:t>
            </a:r>
            <a:r>
              <a:rPr lang="en-US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4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733800" y="838200"/>
            <a:ext cx="18288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wears</a:t>
            </a:r>
            <a:endParaRPr kumimoji="0" lang="ru-RU" sz="44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029200" y="1524000"/>
            <a:ext cx="3657600" cy="990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winter coat</a:t>
            </a:r>
            <a:r>
              <a:rPr kumimoji="0" lang="en-US" sz="4400" b="1" i="0" u="none" strike="noStrike" kern="1200" normalizeH="0" baseline="0" noProof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57200" y="2362200"/>
            <a:ext cx="4800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 walks well</a:t>
            </a:r>
            <a:endParaRPr kumimoji="0" lang="ru-RU" sz="44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4191000" y="3048000"/>
            <a:ext cx="4953000" cy="1295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with  white deer </a:t>
            </a:r>
            <a:endParaRPr kumimoji="0" lang="ru-RU" sz="44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352800" y="4267200"/>
            <a:ext cx="3048000" cy="1219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Bef>
                <a:spcPct val="0"/>
              </a:spcBef>
            </a:pP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sz="4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 winter.</a:t>
            </a:r>
            <a:endParaRPr lang="ru-RU" sz="44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</a:pPr>
            <a:endParaRPr kumimoji="0" lang="ru-RU" sz="32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G:\ненцы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267200"/>
            <a:ext cx="1468513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18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Презентация PowerPoint</vt:lpstr>
      <vt:lpstr>One Nenets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</dc:title>
  <dc:creator>Настенька</dc:creator>
  <cp:lastModifiedBy>центр</cp:lastModifiedBy>
  <cp:revision>6</cp:revision>
  <dcterms:created xsi:type="dcterms:W3CDTF">2009-12-20T14:01:22Z</dcterms:created>
  <dcterms:modified xsi:type="dcterms:W3CDTF">2011-10-13T09:52:03Z</dcterms:modified>
</cp:coreProperties>
</file>