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7" r:id="rId3"/>
    <p:sldId id="289" r:id="rId4"/>
    <p:sldId id="261" r:id="rId5"/>
    <p:sldId id="271" r:id="rId6"/>
    <p:sldId id="283" r:id="rId7"/>
    <p:sldId id="257" r:id="rId8"/>
    <p:sldId id="272" r:id="rId9"/>
    <p:sldId id="294" r:id="rId10"/>
    <p:sldId id="265" r:id="rId11"/>
    <p:sldId id="258" r:id="rId12"/>
    <p:sldId id="259" r:id="rId13"/>
    <p:sldId id="260" r:id="rId14"/>
    <p:sldId id="282" r:id="rId15"/>
    <p:sldId id="280" r:id="rId16"/>
    <p:sldId id="291" r:id="rId17"/>
    <p:sldId id="264" r:id="rId18"/>
    <p:sldId id="266" r:id="rId19"/>
    <p:sldId id="267" r:id="rId20"/>
    <p:sldId id="268" r:id="rId21"/>
    <p:sldId id="270" r:id="rId22"/>
    <p:sldId id="292" r:id="rId23"/>
    <p:sldId id="269" r:id="rId24"/>
    <p:sldId id="276" r:id="rId25"/>
    <p:sldId id="273" r:id="rId26"/>
    <p:sldId id="277" r:id="rId27"/>
    <p:sldId id="278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6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1" autoAdjust="0"/>
    <p:restoredTop sz="94660"/>
  </p:normalViewPr>
  <p:slideViewPr>
    <p:cSldViewPr>
      <p:cViewPr varScale="1">
        <p:scale>
          <a:sx n="86" d="100"/>
          <a:sy n="86" d="100"/>
        </p:scale>
        <p:origin x="-7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83;&#1103;\&#1056;&#1072;&#1073;&#1086;&#1095;&#1080;&#1081;%20&#1089;&#1090;&#1086;&#1083;\&#1053;&#1072;%20&#1092;&#1083;&#1077;&#1096;&#1082;&#1091;\&#1055;&#1088;&#1077;&#1079;&#1077;&#1085;&#1090;&#1072;&#1094;&#1080;&#1103;%20&#1082;%20&#1091;&#1088;&#1086;&#1082;&#1091;%20&#1055;&#1086;&#1088;&#1090;&#1085;&#1103;&#1075;&#1080;&#1085;&#1086;&#1081;%20&#1042;.&#1055;\&#1055;&#1088;&#1080;&#1083;&#1086;&#1078;&#1077;&#1085;&#1080;&#1077;%201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3;&#1103;\&#1056;&#1072;&#1073;&#1086;&#1095;&#1080;&#1081;%20&#1089;&#1090;&#1086;&#1083;\&#1053;&#1072;%20&#1092;&#1083;&#1077;&#1096;&#1082;&#1091;\&#1055;&#1088;&#1077;&#1079;&#1077;&#1085;&#1090;&#1072;&#1094;&#1080;&#1103;%20&#1082;%20&#1091;&#1088;&#1086;&#1082;&#1091;%20&#1055;&#1086;&#1088;&#1090;&#1085;&#1103;&#1075;&#1080;&#1085;&#1086;&#1081;%20&#1042;.&#1055;\&#1055;&#1088;&#1080;&#1083;&#1086;&#1078;&#1077;&#1085;&#1080;&#1077;%203.mp3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3;&#1103;\&#1056;&#1072;&#1073;&#1086;&#1095;&#1080;&#1081;%20&#1089;&#1090;&#1086;&#1083;\&#1053;&#1072;%20&#1092;&#1083;&#1077;&#1096;&#1082;&#1091;\&#1055;&#1088;&#1077;&#1079;&#1077;&#1085;&#1090;&#1072;&#1094;&#1080;&#1103;%20&#1082;%20&#1091;&#1088;&#1086;&#1082;&#1091;%20&#1055;&#1086;&#1088;&#1090;&#1085;&#1103;&#1075;&#1080;&#1085;&#1086;&#1081;%20&#1042;.&#1055;\&#1055;&#1088;&#1080;&#1083;&#1086;&#1078;&#1077;&#1085;&#1080;&#1077;%204.MP3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4;&#1083;&#1103;\&#1056;&#1072;&#1073;&#1086;&#1095;&#1080;&#1081;%20&#1089;&#1090;&#1086;&#1083;\&#1053;&#1072;%20&#1092;&#1083;&#1077;&#1096;&#1082;&#1091;\&#1055;&#1088;&#1077;&#1079;&#1077;&#1085;&#1090;&#1072;&#1094;&#1080;&#1103;%20&#1082;%20&#1091;&#1088;&#1086;&#1082;&#1091;%20&#1055;&#1086;&#1088;&#1090;&#1085;&#1103;&#1075;&#1080;&#1085;&#1086;&#1081;%20&#1042;.&#1055;\&#1055;&#1088;&#1080;&#1083;&#1086;&#1078;&#1077;&#1085;&#1080;&#1077;%202.mp3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1071546"/>
            <a:ext cx="77764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  район</a:t>
            </a:r>
          </a:p>
          <a:p>
            <a:pPr algn="ctr"/>
            <a:endParaRPr lang="ru-RU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Калининский</a:t>
            </a:r>
            <a:endParaRPr lang="ru-RU" sz="72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Приложение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929330"/>
            <a:ext cx="8786842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Площадь  Ленина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/>
              <a:t>Памятник Ленину </a:t>
            </a:r>
            <a:r>
              <a:rPr lang="ru-RU" sz="2400" dirty="0" smtClean="0"/>
              <a:t>– основателю Советского государства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686f1dace822bafad4a9e140f20e_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358114" cy="553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450" cy="4929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143512"/>
            <a:ext cx="68580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Пискарёвское мемориальное кладбище</a:t>
            </a:r>
          </a:p>
          <a:p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571501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Захоронение жертв блокады Ленинграда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воинов Ленинградского фронта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450057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пр. Непокорённых, 72</a:t>
            </a:r>
          </a:p>
        </p:txBody>
      </p:sp>
      <p:pic>
        <p:nvPicPr>
          <p:cNvPr id="9" name="Приложение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4357718" cy="52149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Здесь в суровые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годы блокады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был колодец-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источник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жизни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Непокоренных пр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3570" y="214290"/>
            <a:ext cx="282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пр. Непокорённых, д. 6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29600" cy="8572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лесопарк Сосновка,  памятник героям-летчикам Великой Отечественной войны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23389_41a946c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640"/>
            <a:ext cx="9144000" cy="669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уки пр..JPG"/>
          <p:cNvPicPr>
            <a:picLocks noChangeAspect="1"/>
          </p:cNvPicPr>
          <p:nvPr/>
        </p:nvPicPr>
        <p:blipFill>
          <a:blip r:embed="rId2"/>
          <a:srcRect t="3478" b="7246"/>
          <a:stretch>
            <a:fillRect/>
          </a:stretch>
        </p:blipFill>
        <p:spPr>
          <a:xfrm>
            <a:off x="214282" y="0"/>
            <a:ext cx="8748765" cy="5857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5857892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ea typeface="+mj-ea"/>
                <a:cs typeface="Arial" pitchFamily="34" charset="0"/>
              </a:rPr>
              <a:t>Мемориал аэродрому Гражданка </a:t>
            </a:r>
          </a:p>
          <a:p>
            <a:pPr algn="ctr"/>
            <a:r>
              <a:rPr lang="ru-RU" sz="2400" dirty="0" smtClean="0">
                <a:latin typeface="Arial" pitchFamily="34" charset="0"/>
                <a:ea typeface="+mj-ea"/>
                <a:cs typeface="Arial" pitchFamily="34" charset="0"/>
              </a:rPr>
              <a:t>времён Великой Отечественной войны</a:t>
            </a: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85728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пр. Науки, д. 25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786842" cy="114300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Постамент в честь воинов, погибших во время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Великой Отечественной войны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5074" y="5072074"/>
            <a:ext cx="247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Гражданский пр., 83</a:t>
            </a:r>
          </a:p>
        </p:txBody>
      </p:sp>
      <p:pic>
        <p:nvPicPr>
          <p:cNvPr id="6" name="Рисунок 5" descr="Изображ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572428" cy="512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_641_107_f01vi.jpg"/>
          <p:cNvPicPr>
            <a:picLocks noChangeAspect="1"/>
          </p:cNvPicPr>
          <p:nvPr/>
        </p:nvPicPr>
        <p:blipFill>
          <a:blip r:embed="rId2"/>
          <a:srcRect b="6757"/>
          <a:stretch>
            <a:fillRect/>
          </a:stretch>
        </p:blipFill>
        <p:spPr>
          <a:xfrm>
            <a:off x="1071538" y="357166"/>
            <a:ext cx="7048517" cy="4929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Музей</a:t>
            </a:r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подводных сил России </a:t>
            </a:r>
          </a:p>
          <a:p>
            <a:pPr algn="ctr"/>
            <a:r>
              <a:rPr lang="ru-RU" dirty="0" smtClean="0">
                <a:latin typeface="+mj-lt"/>
                <a:ea typeface="+mj-ea"/>
                <a:cs typeface="+mj-cs"/>
              </a:rPr>
              <a:t>имени командира подводной лодки, </a:t>
            </a:r>
          </a:p>
          <a:p>
            <a:pPr algn="ctr"/>
            <a:r>
              <a:rPr lang="ru-RU" dirty="0" smtClean="0">
                <a:latin typeface="+mj-lt"/>
                <a:ea typeface="+mj-ea"/>
                <a:cs typeface="+mj-cs"/>
              </a:rPr>
              <a:t>Героя Советского Союза Александра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Маринеско</a:t>
            </a:r>
            <a:endParaRPr lang="en-US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0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Кондратьевский проспект, 83/1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285860"/>
            <a:ext cx="3428992" cy="400052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Памятник пожарным Калининского района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погибшим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разные годы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тушении пожаров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age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1903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98" y="214290"/>
            <a:ext cx="26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Адрес: Лесной пр.,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8680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Санкт-Петербургский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государственный политехнический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университет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c8cce1d-b4cc-43ac-9e81-4317fce3d849_8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0"/>
            <a:ext cx="7858148" cy="58936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7884" y="142852"/>
            <a:ext cx="263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Политехническая, 29.</a:t>
            </a:r>
          </a:p>
        </p:txBody>
      </p:sp>
      <p:pic>
        <p:nvPicPr>
          <p:cNvPr id="7" name="Приложение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2hh9w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23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42852"/>
            <a:ext cx="3786182" cy="5715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Тихорецкий просп., 21.</a:t>
            </a:r>
            <a:endParaRPr lang="ru-RU" sz="18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78645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ea typeface="+mj-ea"/>
                <a:cs typeface="Arial" pitchFamily="34" charset="0"/>
              </a:rPr>
              <a:t>Центральный научно-исследовательский институт   робототехники и технической кибернетики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A669C">
                <a:alpha val="4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4954401" cy="6858000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929290"/>
            <a:ext cx="6729402" cy="9287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Дворец  Спортивных игр  Зенит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hoto_52-53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8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21429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 Бутлерова, д.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g767171142519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929586" cy="5939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643998" cy="14287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здание известно своей оградой из 29-ти львов.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прошлом- усадьба графа Кушелева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214290"/>
            <a:ext cx="2897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Свердловская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наб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д.40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5786454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ea typeface="+mj-ea"/>
                <a:cs typeface="Arial" pitchFamily="34" charset="0"/>
              </a:rPr>
              <a:t>Сфинксы  на Свердловской набережной</a:t>
            </a:r>
          </a:p>
        </p:txBody>
      </p:sp>
      <p:pic>
        <p:nvPicPr>
          <p:cNvPr id="6" name="Рисунок 5" descr="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18"/>
            <a:ext cx="9144001" cy="494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29330"/>
            <a:ext cx="9144000" cy="5825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Скульптура легендарного героя Древней Греции Прометея</a:t>
            </a:r>
          </a:p>
        </p:txBody>
      </p:sp>
      <p:pic>
        <p:nvPicPr>
          <p:cNvPr id="4" name="Рисунок 3" descr="1439473mtz.jpg"/>
          <p:cNvPicPr>
            <a:picLocks noChangeAspect="1"/>
          </p:cNvPicPr>
          <p:nvPr/>
        </p:nvPicPr>
        <p:blipFill>
          <a:blip r:embed="rId2"/>
          <a:srcRect l="5468"/>
          <a:stretch>
            <a:fillRect/>
          </a:stretch>
        </p:blipFill>
        <p:spPr>
          <a:xfrm>
            <a:off x="214282" y="0"/>
            <a:ext cx="8643966" cy="5560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884" y="500042"/>
            <a:ext cx="283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пр. Просвещения, д. 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571612"/>
            <a:ext cx="4214842" cy="34290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Скульптура влюблённых юноши и девушки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 зонтиком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посвящена любви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согласию</a:t>
            </a:r>
          </a:p>
        </p:txBody>
      </p:sp>
      <p:pic>
        <p:nvPicPr>
          <p:cNvPr id="5" name="Рисунок 4" descr="35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4" y="214290"/>
            <a:ext cx="324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Сквер на улице Бутлерова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857364"/>
            <a:ext cx="4000496" cy="31432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Аллея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счастливой семьи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сквере на углу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Гражданского проспекта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улицы Верности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7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10059_2fd114c5_L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571744"/>
            <a:ext cx="4000496" cy="20717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Памятник  учителю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634196-0c2306b658dd7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6380" y="357166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Сквер на пересечении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улицы Ушинского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 Учительской улицы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357918"/>
            <a:ext cx="8229600" cy="500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128714631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884" y="214290"/>
            <a:ext cx="2786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ea typeface="+mj-ea"/>
                <a:cs typeface="Arial" pitchFamily="34" charset="0"/>
              </a:rPr>
              <a:t>Муринский ручей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6215106" cy="407196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b="1" dirty="0" smtClean="0"/>
              <a:t>ПРЕЗЕНТАЦИЮ   ПОДГОТОВИЛА</a:t>
            </a:r>
          </a:p>
          <a:p>
            <a:pPr algn="ctr">
              <a:buNone/>
            </a:pPr>
            <a:r>
              <a:rPr lang="ru-RU" sz="1800" b="1" dirty="0" smtClean="0"/>
              <a:t>ВОСПИТАТЕЛЬ </a:t>
            </a:r>
          </a:p>
          <a:p>
            <a:pPr algn="ctr">
              <a:buNone/>
            </a:pPr>
            <a:r>
              <a:rPr lang="ru-RU" sz="1800" b="1" dirty="0" smtClean="0"/>
              <a:t>ГРУППЫ ПРОДЛЁННОГО ДНЯ</a:t>
            </a:r>
          </a:p>
          <a:p>
            <a:pPr algn="ctr">
              <a:buNone/>
            </a:pPr>
            <a:r>
              <a:rPr lang="ru-RU" sz="1800" b="1" dirty="0" smtClean="0"/>
              <a:t>ШКОЛЫ №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98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Калининского района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Портнягина  Вера  Павловна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5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2083" r="1673"/>
          <a:stretch>
            <a:fillRect/>
          </a:stretch>
        </p:blipFill>
        <p:spPr>
          <a:xfrm>
            <a:off x="0" y="0"/>
            <a:ext cx="4304472" cy="68580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3" name="Рисунок 2" descr="Науки пр..JPG"/>
          <p:cNvPicPr>
            <a:picLocks noChangeAspect="1"/>
          </p:cNvPicPr>
          <p:nvPr/>
        </p:nvPicPr>
        <p:blipFill>
          <a:blip r:embed="rId3" cstate="print"/>
          <a:srcRect l="24668" t="3478" r="25995" b="7246"/>
          <a:stretch>
            <a:fillRect/>
          </a:stretch>
        </p:blipFill>
        <p:spPr>
          <a:xfrm>
            <a:off x="3214678" y="2571744"/>
            <a:ext cx="714380" cy="898078"/>
          </a:xfrm>
          <a:prstGeom prst="rect">
            <a:avLst/>
          </a:prstGeom>
        </p:spPr>
      </p:pic>
      <p:pic>
        <p:nvPicPr>
          <p:cNvPr id="5" name="Рисунок 4" descr="08927_20080203_162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571612"/>
            <a:ext cx="793271" cy="885675"/>
          </a:xfrm>
          <a:prstGeom prst="rect">
            <a:avLst/>
          </a:prstGeom>
        </p:spPr>
      </p:pic>
      <p:pic>
        <p:nvPicPr>
          <p:cNvPr id="7" name="Рисунок 6" descr="Безымянный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286124"/>
            <a:ext cx="577695" cy="603863"/>
          </a:xfrm>
          <a:prstGeom prst="rect">
            <a:avLst/>
          </a:prstGeom>
        </p:spPr>
      </p:pic>
      <p:pic>
        <p:nvPicPr>
          <p:cNvPr id="8" name="Рисунок 7" descr="Непокоренных пр..jpg"/>
          <p:cNvPicPr>
            <a:picLocks noChangeAspect="1"/>
          </p:cNvPicPr>
          <p:nvPr/>
        </p:nvPicPr>
        <p:blipFill>
          <a:blip r:embed="rId6" cstate="print"/>
          <a:srcRect l="6349" t="4762" r="11111"/>
          <a:stretch>
            <a:fillRect/>
          </a:stretch>
        </p:blipFill>
        <p:spPr>
          <a:xfrm>
            <a:off x="1500166" y="3643314"/>
            <a:ext cx="642942" cy="928694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7"/>
          <a:srcRect l="41637" t="5859" r="40699" b="45529"/>
          <a:stretch>
            <a:fillRect/>
          </a:stretch>
        </p:blipFill>
        <p:spPr>
          <a:xfrm>
            <a:off x="3071802" y="3500438"/>
            <a:ext cx="687590" cy="1000132"/>
          </a:xfrm>
          <a:prstGeom prst="rect">
            <a:avLst/>
          </a:prstGeom>
        </p:spPr>
      </p:pic>
      <p:pic>
        <p:nvPicPr>
          <p:cNvPr id="10" name="Рисунок 9" descr="big76717114251927.jpg"/>
          <p:cNvPicPr>
            <a:picLocks noChangeAspect="1"/>
          </p:cNvPicPr>
          <p:nvPr/>
        </p:nvPicPr>
        <p:blipFill>
          <a:blip r:embed="rId8" cstate="print"/>
          <a:srcRect l="27056" t="18059" b="673"/>
          <a:stretch>
            <a:fillRect/>
          </a:stretch>
        </p:blipFill>
        <p:spPr>
          <a:xfrm>
            <a:off x="2714612" y="5072074"/>
            <a:ext cx="1071570" cy="894301"/>
          </a:xfrm>
          <a:prstGeom prst="rect">
            <a:avLst/>
          </a:prstGeom>
        </p:spPr>
      </p:pic>
      <p:pic>
        <p:nvPicPr>
          <p:cNvPr id="11" name="Рисунок 10" descr="686f1dace822bafad4a9e140f20e_grand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5408643"/>
            <a:ext cx="1071570" cy="8064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8794" y="264318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ЦВР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396 -0.2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4566 -0.192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43906 -0.138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53715 -0.077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7408 L 0.36284 0.1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4213 L 0.53351 0.0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45156 -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286520"/>
            <a:ext cx="3857652" cy="571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Площадь    Калинина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alinin_squar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28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85728"/>
            <a:ext cx="4357718" cy="3268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428604"/>
            <a:ext cx="3894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Ленинградский Металлический завод</a:t>
            </a:r>
          </a:p>
        </p:txBody>
      </p:sp>
      <p:pic>
        <p:nvPicPr>
          <p:cNvPr id="7" name="Рисунок 6" descr="77842_.jpg"/>
          <p:cNvPicPr>
            <a:picLocks noChangeAspect="1"/>
          </p:cNvPicPr>
          <p:nvPr/>
        </p:nvPicPr>
        <p:blipFill>
          <a:blip r:embed="rId5"/>
          <a:srcRect l="3003" t="16001" b="11999"/>
          <a:stretch>
            <a:fillRect/>
          </a:stretch>
        </p:blipFill>
        <p:spPr>
          <a:xfrm>
            <a:off x="4229497" y="4071942"/>
            <a:ext cx="4742967" cy="2643182"/>
          </a:xfrm>
          <a:prstGeom prst="rect">
            <a:avLst/>
          </a:prstGeom>
        </p:spPr>
      </p:pic>
      <p:pic>
        <p:nvPicPr>
          <p:cNvPr id="8" name="Рисунок 7" descr="0_b357_d6cb1144_XL.jpg"/>
          <p:cNvPicPr>
            <a:picLocks noChangeAspect="1"/>
          </p:cNvPicPr>
          <p:nvPr/>
        </p:nvPicPr>
        <p:blipFill>
          <a:blip r:embed="rId6"/>
          <a:srcRect b="9259"/>
          <a:stretch>
            <a:fillRect/>
          </a:stretch>
        </p:blipFill>
        <p:spPr>
          <a:xfrm>
            <a:off x="5286380" y="214290"/>
            <a:ext cx="2893222" cy="3500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214290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Ленинградское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оптико-механическое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объединение </a:t>
            </a:r>
          </a:p>
        </p:txBody>
      </p:sp>
      <p:pic>
        <p:nvPicPr>
          <p:cNvPr id="11" name="Рисунок 10" descr="IMG_0107-1024x768.jpg"/>
          <p:cNvPicPr>
            <a:picLocks noChangeAspect="1"/>
          </p:cNvPicPr>
          <p:nvPr/>
        </p:nvPicPr>
        <p:blipFill>
          <a:blip r:embed="rId7"/>
          <a:srcRect t="7500"/>
          <a:stretch>
            <a:fillRect/>
          </a:stretch>
        </p:blipFill>
        <p:spPr>
          <a:xfrm>
            <a:off x="142844" y="4071942"/>
            <a:ext cx="3809995" cy="2643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596" y="4286256"/>
            <a:ext cx="2646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Кушелевский хлебозавод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езд.jpg"/>
          <p:cNvPicPr>
            <a:picLocks noChangeAspect="1"/>
          </p:cNvPicPr>
          <p:nvPr/>
        </p:nvPicPr>
        <p:blipFill>
          <a:blip r:embed="rId2">
            <a:lum bright="40000"/>
          </a:blip>
          <a:srcRect l="16113" r="391" b="10753"/>
          <a:stretch>
            <a:fillRect/>
          </a:stretch>
        </p:blipFill>
        <p:spPr>
          <a:xfrm>
            <a:off x="-275422" y="0"/>
            <a:ext cx="94194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9144000" cy="2500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Georgia" pitchFamily="18" charset="0"/>
              </a:rPr>
              <a:t>Памятные места  и достопримечательности Калининского   района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" name="Приложен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Администрация Калининского района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Концертный зал у Финляндского вокзала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07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8656" y="214290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Арсенальная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наб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., 13/1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13c93b5bd700594975efe578ac3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034"/>
          </a:xfrm>
          <a:prstGeom prst="rect">
            <a:avLst/>
          </a:prstGeom>
        </p:spPr>
      </p:pic>
      <p:pic>
        <p:nvPicPr>
          <p:cNvPr id="5" name="Рисунок 4" descr="d0bbd0b8d182d0b0d18f-d187d183d0b3d183d0bdd0bdd0b0d18f-d180d0b5d188d0b5d182d0bad0b0-d0bbd0b8d182d0b5d0b9d0bdd0bed0b3d0be-d0bcd0bed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283">
            <a:off x="727808" y="1163914"/>
            <a:ext cx="702905" cy="46432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44" y="6027003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Узор решётки Литейного  моста через  Неву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  гербом города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Рисунок 9" descr="d0bbd0b8d182d0b0d18f-d187d183d0b3d183d0bdd0bdd0b0d18f-d180d0b5d188d0b5d182d0bad0b0-d0bbd0b8d182d0b5d0b9d0bdd0bed0b3d0be-d0bcd0bed1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37" y="4786298"/>
            <a:ext cx="3136163" cy="207170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1.48148E-6 L 0.70868 0.661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212</Words>
  <PresentationFormat>Экран (4:3)</PresentationFormat>
  <Paragraphs>60</Paragraphs>
  <Slides>28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Площадь    Калинина</vt:lpstr>
      <vt:lpstr>Слайд 5</vt:lpstr>
      <vt:lpstr>Слайд 6</vt:lpstr>
      <vt:lpstr>Памятные места  и достопримечательности Калининского   района</vt:lpstr>
      <vt:lpstr>Администрация Калининского района Концертный зал у Финляндского вокзала </vt:lpstr>
      <vt:lpstr>Слайд 9</vt:lpstr>
      <vt:lpstr>   Площадь  Ленина Памятник Ленину – основателю Советского государства </vt:lpstr>
      <vt:lpstr>Слайд 11</vt:lpstr>
      <vt:lpstr>    Здесь в суровые  годы блокады  был колодец- -источник  жизни</vt:lpstr>
      <vt:lpstr>лесопарк Сосновка,  памятник героям-летчикам Великой Отечественной войны</vt:lpstr>
      <vt:lpstr>Слайд 14</vt:lpstr>
      <vt:lpstr>Постамент в честь воинов, погибших во время  Великой Отечественной войны</vt:lpstr>
      <vt:lpstr>Слайд 16</vt:lpstr>
      <vt:lpstr>Памятник пожарным Калининского района,   погибшим  в разные годы  при тушении пожаров</vt:lpstr>
      <vt:lpstr>Санкт-Петербургский  государственный политехнический  университет</vt:lpstr>
      <vt:lpstr>Тихорецкий просп., 21.</vt:lpstr>
      <vt:lpstr>Дворец  Спортивных игр  Зенит</vt:lpstr>
      <vt:lpstr> Это здание известно своей оградой из 29-ти львов.  В прошлом- усадьба графа Кушелева </vt:lpstr>
      <vt:lpstr>Слайд 22</vt:lpstr>
      <vt:lpstr>Скульптура легендарного героя Древней Греции Прометея</vt:lpstr>
      <vt:lpstr>Скульптура влюблённых юноши и девушки  под зонтиком посвящена любви  и согласию</vt:lpstr>
      <vt:lpstr>Аллея  счастливой семьи в сквере на углу Гражданского проспекта  и улицы Верности   </vt:lpstr>
      <vt:lpstr>Памятник  учителю  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Калининский  район  на карте  Санкт-Петербурга</dc:title>
  <cp:lastModifiedBy>Портнягина</cp:lastModifiedBy>
  <cp:revision>275</cp:revision>
  <dcterms:modified xsi:type="dcterms:W3CDTF">2011-10-11T18:06:18Z</dcterms:modified>
</cp:coreProperties>
</file>