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A3EC-0094-4DED-81DF-3FE04EE09649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B2251-2408-42C5-9EDC-C56B2D8A9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0658C-9F18-4824-99D5-9A8F613B42B6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64B6-936D-4954-9F2B-C1E5E1508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9337-87AD-4790-8E28-380708E74767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30E2-E400-460F-BA57-C19EFBEB0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82BA8-44C4-4FDD-9884-DC2A4C4B6337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418C-6ED7-4116-8E50-2A37D3344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CEA3A-90D1-4BE8-BFF0-8FD5BFE1F761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F8F7C-A9F9-417E-A2D8-5E26F1CD7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06CE-768F-4023-BE93-B4CB01CC5494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CA93-87B4-4B71-9E0D-73E703608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12646-2841-4C70-9EFD-BBC8C1975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8E3A-8480-4F60-A1C9-BA4B31D9BA7E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9B52C-834A-4425-BA6B-7F876887F581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BA9C-BC89-491C-B1E6-4A3E18FC3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B8F26-DCC4-486B-A985-097F71AA0250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AE5F-B43B-490C-9446-EEDB1C424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FEA4F-43C3-47CC-83FB-1DBB0D46DE4B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24BE-6441-43BE-9E66-4424FC98B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F9C79-92B4-4B6C-B5B2-3F0A3E146289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62B1-90F8-4443-94C4-257B9A786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5CF4898-DD40-448E-B52B-8B82CA1C48CA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BF89738-8D37-41FD-A479-118DBD9CE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B8605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Содержимое 3" descr="Jack%20Daniels%20Whiske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32000" y="1809750"/>
            <a:ext cx="5080000" cy="40005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Виски</a:t>
            </a:r>
            <a:br>
              <a:rPr lang="ru-RU" smtClean="0"/>
            </a:br>
            <a:r>
              <a:rPr i="1" smtClean="0"/>
              <a:t>whisky</a:t>
            </a:r>
            <a:r>
              <a:rPr smtClean="0"/>
              <a:t> (</a:t>
            </a:r>
            <a:r>
              <a:rPr i="1" smtClean="0"/>
              <a:t>whiskey</a:t>
            </a:r>
            <a:r>
              <a:rPr smtClean="0"/>
              <a:t>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7829550" cy="3922713"/>
          </a:xfrm>
        </p:spPr>
        <p:txBody>
          <a:bodyPr>
            <a:normAutofit fontScale="92500"/>
          </a:bodyPr>
          <a:lstStyle/>
          <a:p>
            <a:pPr fontAlgn="auto">
              <a:buFont typeface="Wingdings 2"/>
              <a:buNone/>
              <a:defRPr/>
            </a:pPr>
            <a:r>
              <a:rPr lang="ru-RU" dirty="0" smtClean="0"/>
              <a:t>Английское </a:t>
            </a:r>
            <a:r>
              <a:rPr lang="ru-RU" i="1" dirty="0" err="1" smtClean="0"/>
              <a:t>whisky</a:t>
            </a:r>
            <a:r>
              <a:rPr lang="ru-RU" dirty="0" smtClean="0"/>
              <a:t> (</a:t>
            </a:r>
            <a:r>
              <a:rPr lang="ru-RU" i="1" dirty="0" err="1" smtClean="0"/>
              <a:t>whiskey</a:t>
            </a:r>
            <a:r>
              <a:rPr lang="ru-RU" dirty="0" smtClean="0"/>
              <a:t>) происходит от кельтских</a:t>
            </a:r>
            <a:r>
              <a:rPr lang="ru-RU" dirty="0"/>
              <a:t> </a:t>
            </a:r>
            <a:r>
              <a:rPr lang="ru-RU" dirty="0" smtClean="0"/>
              <a:t>выражений ирл.</a:t>
            </a:r>
            <a:r>
              <a:rPr lang="ru-RU" dirty="0"/>
              <a:t> </a:t>
            </a:r>
            <a:r>
              <a:rPr lang="ru-RU" i="1" dirty="0" err="1" smtClean="0"/>
              <a:t>uisce</a:t>
            </a:r>
            <a:r>
              <a:rPr lang="ru-RU" i="1" dirty="0" smtClean="0"/>
              <a:t> </a:t>
            </a:r>
            <a:r>
              <a:rPr lang="ru-RU" i="1" dirty="0" err="1" smtClean="0"/>
              <a:t>beatha</a:t>
            </a:r>
            <a:r>
              <a:rPr lang="ru-RU" dirty="0" smtClean="0"/>
              <a:t> и </a:t>
            </a:r>
            <a:r>
              <a:rPr lang="ru-RU" dirty="0" err="1" smtClean="0"/>
              <a:t>гэльск</a:t>
            </a:r>
            <a:r>
              <a:rPr lang="ru-RU" dirty="0" smtClean="0"/>
              <a:t>. </a:t>
            </a:r>
            <a:r>
              <a:rPr lang="ru-RU" i="1" dirty="0" err="1" smtClean="0"/>
              <a:t>uisge</a:t>
            </a:r>
            <a:r>
              <a:rPr lang="ru-RU" i="1" dirty="0" smtClean="0"/>
              <a:t> </a:t>
            </a:r>
            <a:r>
              <a:rPr lang="ru-RU" i="1" dirty="0" err="1" smtClean="0"/>
              <a:t>beatha</a:t>
            </a:r>
            <a:r>
              <a:rPr lang="ru-RU" dirty="0" smtClean="0"/>
              <a:t> (произносится примерно как «юшке </a:t>
            </a:r>
            <a:r>
              <a:rPr lang="ru-RU" dirty="0" err="1" smtClean="0"/>
              <a:t>пяха</a:t>
            </a:r>
            <a:r>
              <a:rPr lang="ru-RU" dirty="0" smtClean="0"/>
              <a:t>»). Дословно выражение переводится как «вода жизни», и, возможно, является калькой с лат. </a:t>
            </a:r>
            <a:r>
              <a:rPr lang="ru-RU" i="1" dirty="0" err="1" smtClean="0"/>
              <a:t>aqua</a:t>
            </a:r>
            <a:r>
              <a:rPr lang="ru-RU" i="1" dirty="0" smtClean="0"/>
              <a:t> </a:t>
            </a:r>
            <a:r>
              <a:rPr lang="ru-RU" i="1" dirty="0" err="1" smtClean="0"/>
              <a:t>vitae</a:t>
            </a:r>
            <a:r>
              <a:rPr lang="ru-RU" dirty="0" smtClean="0"/>
              <a:t>).</a:t>
            </a:r>
          </a:p>
          <a:p>
            <a:pPr fontAlgn="auto">
              <a:buFont typeface="Wingdings 2"/>
              <a:buNone/>
              <a:defRPr/>
            </a:pPr>
            <a:r>
              <a:rPr lang="ru-RU" dirty="0" smtClean="0"/>
              <a:t>В современном английском языке используется два варианта написания, в зависимости от региона, в котором был произведен продукт. Для обозначения шотландского, канадского и японского виски служит слово </a:t>
            </a:r>
            <a:r>
              <a:rPr lang="ru-RU" i="1" dirty="0" err="1" smtClean="0"/>
              <a:t>whisky</a:t>
            </a:r>
            <a:r>
              <a:rPr lang="ru-RU" dirty="0" smtClean="0"/>
              <a:t>; виски, произведенный в Ирландии или Америке, называется </a:t>
            </a:r>
            <a:r>
              <a:rPr lang="ru-RU" i="1" dirty="0" err="1" smtClean="0"/>
              <a:t>whiskey</a:t>
            </a:r>
            <a:r>
              <a:rPr lang="ru-RU" dirty="0" smtClean="0"/>
              <a:t>. Добавление буквы для выделения своего продукта произошло в 1870-х годах, до тех пор слова </a:t>
            </a:r>
            <a:r>
              <a:rPr lang="ru-RU" i="1" dirty="0" err="1" smtClean="0"/>
              <a:t>whiskey</a:t>
            </a:r>
            <a:r>
              <a:rPr lang="ru-RU" dirty="0" smtClean="0"/>
              <a:t> не существовало.</a:t>
            </a:r>
          </a:p>
          <a:p>
            <a:pPr fontAlgn="auto">
              <a:buFont typeface="Wingdings 2"/>
              <a:buNone/>
              <a:defRPr/>
            </a:pPr>
            <a:r>
              <a:rPr lang="ru-RU" dirty="0" smtClean="0"/>
              <a:t>По поводу грамматического рода русского слова «виски» до сих пор есть разногласия. «Русский орфографический словарь Российской академии наук под ред. В. В. Лопатина» предлагает мужской и средний род для слова «виски».</a:t>
            </a:r>
          </a:p>
          <a:p>
            <a:pPr fontAlgn="auto"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00925" cy="10842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Этимология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557338"/>
            <a:ext cx="4257675" cy="4525962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Традиционные бокалы для виски называются </a:t>
            </a:r>
            <a:r>
              <a:rPr lang="ru-RU" dirty="0" err="1" smtClean="0"/>
              <a:t>tumbler</a:t>
            </a:r>
            <a:r>
              <a:rPr lang="ru-RU" dirty="0" smtClean="0"/>
              <a:t>. Это широкие бокалы с толстым дном и прямыми стенками - их подают в качестве бокалов для виски во многих барах. Они предназначены специально для употребления виски с содовой или со льдом. По легенде, эти бокалы возникли на Диком Западе, где владельцы салунов распиливали пополам бутылки, чтобы снизить ущерб от разбитой посетителями посуды.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  <a:effectLst/>
                <a:latin typeface="Arial" charset="0"/>
              </a:rPr>
              <a:t>Бокалы для виски</a:t>
            </a:r>
          </a:p>
        </p:txBody>
      </p:sp>
      <p:pic>
        <p:nvPicPr>
          <p:cNvPr id="15363" name="Содержимое 4" descr="3008018_3b6d81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2357438"/>
            <a:ext cx="37147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3" cy="4471988"/>
          </a:xfrm>
        </p:spPr>
        <p:txBody>
          <a:bodyPr/>
          <a:lstStyle/>
          <a:p>
            <a:r>
              <a:rPr lang="ru-RU" smtClean="0"/>
              <a:t>Ценителям виски можно порекомендовать бокалы из тонкого гладкого стекла с сужающимся кверху горлышком и тонкой ножкой, по форме напоминающие тюльпан. Хорошим примером может служить бокал copita, который используют для питья хереса.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ru-RU" sz="3800" smtClean="0">
                <a:ln>
                  <a:noFill/>
                </a:ln>
                <a:effectLst/>
                <a:latin typeface="Arial" charset="0"/>
              </a:rPr>
              <a:t>Разновидности бокалов для виски</a:t>
            </a:r>
          </a:p>
        </p:txBody>
      </p:sp>
      <p:pic>
        <p:nvPicPr>
          <p:cNvPr id="16387" name="Picture 2" descr="C:\Documents and Settings\USER\Мои документы\Мои рисунки\boka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2071688"/>
            <a:ext cx="2484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3" y="1643063"/>
            <a:ext cx="4471987" cy="44719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smtClean="0"/>
              <a:t>Несколько слов нужно сказать и о графине для виски. Он называется "декантер". Во время декантации (сливания жидкости с отстоявшегося осадка) напиток насыщается кислородом, что делает его вкус еще более ярким и насыщенным. Декантер может быть настоящим произведением искусства, что позволит подчеркнуть благородство и неповторимость вкуса такого напитка</a:t>
            </a:r>
            <a:r>
              <a:rPr lang="ru-RU" sz="2200" smtClean="0">
                <a:latin typeface="Arial" charset="0"/>
              </a:rPr>
              <a:t>, </a:t>
            </a:r>
            <a:r>
              <a:rPr lang="ru-RU" sz="2200" smtClean="0"/>
              <a:t>как виски.</a:t>
            </a: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err="1" smtClean="0"/>
              <a:t>Декантер</a:t>
            </a:r>
            <a:endParaRPr lang="ru-RU"/>
          </a:p>
        </p:txBody>
      </p:sp>
      <p:pic>
        <p:nvPicPr>
          <p:cNvPr id="17411" name="Picture 2" descr="C:\Documents and Settings\USER\Мои документы\Мои рисунки\7f5e2a058ff04e8ec33d4dce55c147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857375"/>
            <a:ext cx="1960562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428625"/>
            <a:ext cx="7286625" cy="59293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Существует несколько традиций употребления этого напитка. Так, ирландцы традиционно не разбавляют свой виски (чему способствует его мягкость), а шотландцы применяют правило пяти «S»: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sight</a:t>
            </a:r>
            <a:r>
              <a:rPr lang="ru-RU" dirty="0" smtClean="0"/>
              <a:t> (посмотреть) — оценить цвет и консистенцию напитка;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smell</a:t>
            </a:r>
            <a:r>
              <a:rPr lang="ru-RU" dirty="0" smtClean="0"/>
              <a:t> (понюхать) — почувствовать гамму запаха;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swish</a:t>
            </a:r>
            <a:r>
              <a:rPr lang="ru-RU" dirty="0" smtClean="0"/>
              <a:t> (посмаковать) — пригубить и почувствовать вкус;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swallow</a:t>
            </a:r>
            <a:r>
              <a:rPr lang="ru-RU" dirty="0" smtClean="0"/>
              <a:t> (проглотить) — </a:t>
            </a:r>
            <a:r>
              <a:rPr lang="ru-RU" dirty="0" err="1" smtClean="0"/>
              <a:t>проглотить</a:t>
            </a:r>
            <a:r>
              <a:rPr lang="ru-RU" dirty="0" smtClean="0"/>
              <a:t> первый глоток;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splash</a:t>
            </a:r>
            <a:r>
              <a:rPr lang="ru-RU" dirty="0" smtClean="0"/>
              <a:t> (плеснуть воды) — разбавить водой для полного раскрытия вкуса и аромата.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переводе на русский язык это можно назвать правилом пяти «П»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329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Этимология</vt:lpstr>
      <vt:lpstr>Бокалы для виски</vt:lpstr>
      <vt:lpstr>Разновидности бокалов для виски</vt:lpstr>
      <vt:lpstr>Слайд 5</vt:lpstr>
      <vt:lpstr>Слайд 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Виски whisky (whiskey)</dc:title>
  <dc:creator>User</dc:creator>
  <cp:lastModifiedBy>*</cp:lastModifiedBy>
  <cp:revision>14</cp:revision>
  <dcterms:created xsi:type="dcterms:W3CDTF">2010-11-11T13:17:28Z</dcterms:created>
  <dcterms:modified xsi:type="dcterms:W3CDTF">2011-09-24T16:48:32Z</dcterms:modified>
</cp:coreProperties>
</file>