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D2DAD-18F5-4415-958D-1BAC610CD1E3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45CD-72C3-4264-9810-9BBC629B3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345CD-72C3-4264-9810-9BBC629B31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smtClean="0">
                <a:solidFill>
                  <a:srgbClr val="FFFF00"/>
                </a:solidFill>
              </a:rPr>
              <a:t>I  can   play  the  ….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Урок  английского языка  в 3 классе</a:t>
            </a:r>
          </a:p>
          <a:p>
            <a:endParaRPr lang="ru-RU" dirty="0" smtClean="0"/>
          </a:p>
          <a:p>
            <a:r>
              <a:rPr lang="ru-RU" dirty="0" smtClean="0"/>
              <a:t>Учебник «</a:t>
            </a:r>
            <a:r>
              <a:rPr lang="en-US" dirty="0" smtClean="0"/>
              <a:t> Millie- 3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sz="1800" dirty="0" smtClean="0"/>
              <a:t>Программа Азаровой С.И.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Разработано </a:t>
            </a:r>
            <a:r>
              <a:rPr lang="ru-RU" sz="2400" dirty="0" smtClean="0"/>
              <a:t>учителем английского языка </a:t>
            </a:r>
            <a:r>
              <a:rPr lang="ru-RU" dirty="0" smtClean="0"/>
              <a:t>МОУ </a:t>
            </a:r>
            <a:r>
              <a:rPr lang="ru-RU" dirty="0" err="1" smtClean="0"/>
              <a:t>Докучаевской</a:t>
            </a:r>
            <a:r>
              <a:rPr lang="ru-RU" dirty="0" smtClean="0"/>
              <a:t> СОШ </a:t>
            </a:r>
          </a:p>
          <a:p>
            <a:r>
              <a:rPr lang="ru-RU" b="1" dirty="0" smtClean="0"/>
              <a:t>Дубровиной Еленой Алексеевной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43890" cy="661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                    Read   the   words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4038600" cy="44291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Swim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Skip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Write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92D050"/>
                </a:solidFill>
              </a:rPr>
              <a:t>Catch  a  ball 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002060"/>
                </a:solidFill>
              </a:rPr>
              <a:t>Dance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5259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Sing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     </a:t>
            </a:r>
            <a:r>
              <a:rPr lang="en-US" sz="3200" b="1" dirty="0" smtClean="0">
                <a:solidFill>
                  <a:srgbClr val="92D050"/>
                </a:solidFill>
              </a:rPr>
              <a:t>draw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00B0F0"/>
                </a:solidFill>
              </a:rPr>
              <a:t>  Fly  a kite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Ride  a  bike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Bounce  a  ball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арт к през\fut-segodn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арт к през\Tenn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2621670" cy="2214578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карт к през\12_velosi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14"/>
            <a:ext cx="2896740" cy="3357586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карт к през\12_velosip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715536" y="6631370"/>
            <a:ext cx="199235" cy="22663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арт к през\138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85728"/>
            <a:ext cx="4214810" cy="321468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карт к през\3-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8766" y="3714752"/>
            <a:ext cx="184519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             </a:t>
            </a:r>
            <a:r>
              <a:rPr lang="en-US" sz="5300" b="1" dirty="0" smtClean="0"/>
              <a:t>piano</a:t>
            </a:r>
            <a:r>
              <a:rPr lang="en-US" b="1" dirty="0" smtClean="0"/>
              <a:t>             </a:t>
            </a:r>
            <a:r>
              <a:rPr lang="en-US" sz="4900" b="1" dirty="0" smtClean="0"/>
              <a:t> guitar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</a:t>
            </a:r>
            <a:endParaRPr lang="ru-RU" b="1" dirty="0"/>
          </a:p>
        </p:txBody>
      </p:sp>
      <p:pic>
        <p:nvPicPr>
          <p:cNvPr id="1029" name="Picture 5" descr="C:\Documents and Settings\User\Рабочий стол\карт к през\17859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4850" y="4500570"/>
            <a:ext cx="2811596" cy="2113414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карт к през\178592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 flipH="1">
            <a:off x="12072990" y="6858000"/>
            <a:ext cx="1903412" cy="1431925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Загрузки\картинки животные еда мебель\IMG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7"/>
            <a:ext cx="2071702" cy="177951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арт к през\220px-Guitar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0"/>
            <a:ext cx="1571636" cy="264320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арт к през\47522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428868"/>
            <a:ext cx="1928826" cy="1857388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карт к през\d678c0b2246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2832" y="2214554"/>
            <a:ext cx="2631168" cy="32211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6858015" y="5000636"/>
            <a:ext cx="178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violin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643182"/>
            <a:ext cx="1938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drum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214950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flute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en-US" b="1" dirty="0" smtClean="0">
                <a:solidFill>
                  <a:srgbClr val="FF0000"/>
                </a:solidFill>
              </a:rPr>
              <a:t>Let’s sing  a song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038600" cy="607220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 am the Music Man ,</a:t>
            </a:r>
          </a:p>
          <a:p>
            <a:r>
              <a:rPr lang="en-US" sz="1800" dirty="0" smtClean="0"/>
              <a:t>I come from down your way</a:t>
            </a:r>
          </a:p>
          <a:p>
            <a:r>
              <a:rPr lang="en-US" sz="1800" dirty="0" smtClean="0"/>
              <a:t>And I can play.</a:t>
            </a:r>
          </a:p>
          <a:p>
            <a:r>
              <a:rPr lang="en-US" sz="1800" dirty="0" smtClean="0"/>
              <a:t>What can  you play?</a:t>
            </a:r>
          </a:p>
          <a:p>
            <a:r>
              <a:rPr lang="en-US" sz="1800" dirty="0" smtClean="0"/>
              <a:t>I can play  the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piano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Music Man ,</a:t>
            </a:r>
          </a:p>
          <a:p>
            <a:r>
              <a:rPr lang="en-US" sz="1800" dirty="0" smtClean="0"/>
              <a:t>I come from down your way</a:t>
            </a:r>
          </a:p>
          <a:p>
            <a:r>
              <a:rPr lang="en-US" sz="1800" dirty="0" smtClean="0"/>
              <a:t>And I can play.</a:t>
            </a:r>
          </a:p>
          <a:p>
            <a:r>
              <a:rPr lang="en-US" sz="1800" dirty="0" smtClean="0"/>
              <a:t>What can  you play?</a:t>
            </a:r>
          </a:p>
          <a:p>
            <a:r>
              <a:rPr lang="en-US" sz="1800" dirty="0" smtClean="0"/>
              <a:t>I can play  the big bass  </a:t>
            </a:r>
            <a:r>
              <a:rPr lang="en-US" sz="1800" b="1" dirty="0" smtClean="0">
                <a:solidFill>
                  <a:srgbClr val="FFC000"/>
                </a:solidFill>
              </a:rPr>
              <a:t>drum</a:t>
            </a:r>
            <a:r>
              <a:rPr lang="en-US" sz="1800" b="1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Music Man ,</a:t>
            </a:r>
          </a:p>
          <a:p>
            <a:r>
              <a:rPr lang="en-US" sz="1800" dirty="0" smtClean="0"/>
              <a:t>I come from down your way</a:t>
            </a:r>
          </a:p>
          <a:p>
            <a:r>
              <a:rPr lang="en-US" sz="1800" dirty="0" smtClean="0"/>
              <a:t>And I can play.</a:t>
            </a:r>
          </a:p>
          <a:p>
            <a:r>
              <a:rPr lang="en-US" sz="1800" dirty="0" smtClean="0"/>
              <a:t>What can  you play?</a:t>
            </a:r>
          </a:p>
          <a:p>
            <a:r>
              <a:rPr lang="en-US" sz="1800" dirty="0" smtClean="0"/>
              <a:t>I can play  the</a:t>
            </a:r>
            <a:r>
              <a:rPr lang="en-US" sz="1800" b="1" dirty="0" smtClean="0">
                <a:solidFill>
                  <a:srgbClr val="FFFF00"/>
                </a:solidFill>
              </a:rPr>
              <a:t> violin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1"/>
            <a:ext cx="4038600" cy="531973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 am the Music Man ,</a:t>
            </a:r>
          </a:p>
          <a:p>
            <a:r>
              <a:rPr lang="en-US" sz="1800" dirty="0" smtClean="0"/>
              <a:t>I come from down your way</a:t>
            </a:r>
          </a:p>
          <a:p>
            <a:r>
              <a:rPr lang="en-US" sz="1800" dirty="0" smtClean="0"/>
              <a:t>And I can play.</a:t>
            </a:r>
          </a:p>
          <a:p>
            <a:r>
              <a:rPr lang="en-US" sz="1800" dirty="0" smtClean="0"/>
              <a:t>What can  you play?</a:t>
            </a:r>
          </a:p>
          <a:p>
            <a:r>
              <a:rPr lang="en-US" sz="1800" dirty="0" smtClean="0"/>
              <a:t>I can play  the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guitar.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Music Man ,</a:t>
            </a:r>
          </a:p>
          <a:p>
            <a:r>
              <a:rPr lang="en-US" sz="1800" dirty="0" smtClean="0"/>
              <a:t>I come from down your way</a:t>
            </a:r>
          </a:p>
          <a:p>
            <a:r>
              <a:rPr lang="en-US" sz="1800" dirty="0" smtClean="0"/>
              <a:t>And I can play.</a:t>
            </a:r>
          </a:p>
          <a:p>
            <a:r>
              <a:rPr lang="en-US" sz="1800" dirty="0" smtClean="0"/>
              <a:t>What can  you play?</a:t>
            </a:r>
          </a:p>
          <a:p>
            <a:r>
              <a:rPr lang="en-US" sz="1800" dirty="0" smtClean="0"/>
              <a:t>I can play  the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92D050"/>
                </a:solidFill>
              </a:rPr>
              <a:t>flute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00034" y="1071543"/>
          <a:ext cx="811533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5"/>
                <a:gridCol w="1352555"/>
                <a:gridCol w="1352555"/>
                <a:gridCol w="1352555"/>
                <a:gridCol w="1352555"/>
                <a:gridCol w="1352555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violin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guitar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flute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piano</a:t>
                      </a:r>
                      <a:endParaRPr lang="ru-RU" sz="24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Wendy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Steve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Mike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Martha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Miriam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Miss</a:t>
                      </a:r>
                      <a:r>
                        <a:rPr lang="en-US" sz="2000" b="1" baseline="0" dirty="0" smtClean="0"/>
                        <a:t>  Fun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множение 5"/>
          <p:cNvSpPr/>
          <p:nvPr/>
        </p:nvSpPr>
        <p:spPr>
          <a:xfrm>
            <a:off x="6286512" y="1785926"/>
            <a:ext cx="571504" cy="4286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3571868" y="2357430"/>
            <a:ext cx="642942" cy="571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4929190" y="3000372"/>
            <a:ext cx="571504" cy="571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2143108" y="3643314"/>
            <a:ext cx="785818" cy="571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7572396" y="4857760"/>
            <a:ext cx="857256" cy="6429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val="FFFF00"/>
                </a:solidFill>
              </a:rPr>
              <a:t>Make up  your  dialogues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 you  play ……..   violin ?</a:t>
            </a:r>
          </a:p>
          <a:p>
            <a:r>
              <a:rPr lang="en-US" dirty="0" smtClean="0"/>
              <a:t>                                        drum ?</a:t>
            </a:r>
          </a:p>
          <a:p>
            <a:r>
              <a:rPr lang="en-US" dirty="0" smtClean="0"/>
              <a:t>                                         flute ?</a:t>
            </a:r>
          </a:p>
          <a:p>
            <a:r>
              <a:rPr lang="en-US" dirty="0" smtClean="0"/>
              <a:t>                                        guitar ?</a:t>
            </a:r>
          </a:p>
          <a:p>
            <a:r>
              <a:rPr lang="en-US" dirty="0" smtClean="0"/>
              <a:t>                                         piano ?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Yes, I can. I can  play….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No, I  can’ t.  I  can’t  play…..  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350</TotalTime>
  <Words>263</Words>
  <PresentationFormat>Экран (4:3)</PresentationFormat>
  <Paragraphs>87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     I  can   play  the  ….</vt:lpstr>
      <vt:lpstr>                    Read   the   words</vt:lpstr>
      <vt:lpstr>Слайд 3</vt:lpstr>
      <vt:lpstr>                        piano              guitar       </vt:lpstr>
      <vt:lpstr>              Let’s sing  a song</vt:lpstr>
      <vt:lpstr>Слайд 6</vt:lpstr>
      <vt:lpstr>    Make up  your  dialogues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play </dc:title>
  <cp:lastModifiedBy>User</cp:lastModifiedBy>
  <cp:revision>41</cp:revision>
  <dcterms:modified xsi:type="dcterms:W3CDTF">2011-09-17T13:58:42Z</dcterms:modified>
</cp:coreProperties>
</file>