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6600" b="1" dirty="0" smtClean="0">
                <a:solidFill>
                  <a:srgbClr val="00B050"/>
                </a:solidFill>
                <a:latin typeface="+mj-lt"/>
              </a:rPr>
              <a:t>Хлеб</a:t>
            </a:r>
          </a:p>
          <a:p>
            <a:pPr>
              <a:defRPr/>
            </a:pPr>
            <a:r>
              <a:rPr lang="ru-RU" sz="6600" b="1" dirty="0" smtClean="0">
                <a:solidFill>
                  <a:srgbClr val="00B050"/>
                </a:solidFill>
                <a:latin typeface="+mj-lt"/>
              </a:rPr>
              <a:t>Мясо</a:t>
            </a:r>
          </a:p>
          <a:p>
            <a:pPr>
              <a:defRPr/>
            </a:pPr>
            <a:r>
              <a:rPr lang="ru-RU" sz="6600" b="1" dirty="0" smtClean="0">
                <a:solidFill>
                  <a:srgbClr val="00B050"/>
                </a:solidFill>
                <a:latin typeface="+mj-lt"/>
              </a:rPr>
              <a:t>Рыба</a:t>
            </a:r>
            <a:endParaRPr lang="ru-RU" sz="6600" b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2560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125538"/>
            <a:ext cx="27717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36838"/>
            <a:ext cx="2238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4329113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7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</dc:creator>
  <cp:lastModifiedBy>Galina</cp:lastModifiedBy>
  <cp:revision>1</cp:revision>
  <dcterms:created xsi:type="dcterms:W3CDTF">2011-03-29T07:28:02Z</dcterms:created>
  <dcterms:modified xsi:type="dcterms:W3CDTF">2011-03-29T07:28:20Z</dcterms:modified>
</cp:coreProperties>
</file>