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>
                <a:solidFill>
                  <a:srgbClr val="00B050"/>
                </a:solidFill>
              </a:rPr>
              <a:t>Твердые породы:</a:t>
            </a:r>
            <a:br>
              <a:rPr lang="ru-RU" b="1" smtClean="0">
                <a:solidFill>
                  <a:srgbClr val="00B050"/>
                </a:solidFill>
              </a:rPr>
            </a:br>
            <a:r>
              <a:rPr lang="ru-RU" b="1" smtClean="0">
                <a:solidFill>
                  <a:srgbClr val="00B0F0"/>
                </a:solidFill>
              </a:rPr>
              <a:t>Береза </a:t>
            </a:r>
            <a:r>
              <a:rPr lang="ru-RU" b="1" smtClean="0">
                <a:solidFill>
                  <a:srgbClr val="00B050"/>
                </a:solidFill>
              </a:rPr>
              <a:t>                      </a:t>
            </a:r>
            <a:r>
              <a:rPr lang="ru-RU" b="1" smtClean="0">
                <a:solidFill>
                  <a:srgbClr val="002060"/>
                </a:solidFill>
              </a:rPr>
              <a:t>Дуб</a:t>
            </a:r>
          </a:p>
        </p:txBody>
      </p:sp>
      <p:pic>
        <p:nvPicPr>
          <p:cNvPr id="24579" name="Объект 4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557338"/>
            <a:ext cx="1847850" cy="2466975"/>
          </a:xfrm>
        </p:spPr>
      </p:pic>
      <p:pic>
        <p:nvPicPr>
          <p:cNvPr id="24580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5085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Объект 7"/>
          <p:cNvPicPr>
            <a:picLocks noGr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1700213"/>
            <a:ext cx="2562225" cy="1790700"/>
          </a:xfrm>
        </p:spPr>
      </p:pic>
      <p:pic>
        <p:nvPicPr>
          <p:cNvPr id="24582" name="Рисунок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221163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298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Твердые породы: Береза                       Дуб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Твердые породы: Береза                       Дуб</dc:title>
  <dc:creator>Galina</dc:creator>
  <cp:lastModifiedBy>Galina</cp:lastModifiedBy>
  <cp:revision>1</cp:revision>
  <dcterms:created xsi:type="dcterms:W3CDTF">2011-03-29T07:27:19Z</dcterms:created>
  <dcterms:modified xsi:type="dcterms:W3CDTF">2011-03-29T07:27:47Z</dcterms:modified>
</cp:coreProperties>
</file>