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39AD7-B6C5-4669-8FFC-6E2442C19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772400" cy="1143000"/>
          </a:xfrm>
        </p:spPr>
        <p:txBody>
          <a:bodyPr/>
          <a:lstStyle/>
          <a:p>
            <a:r>
              <a:rPr lang="ru-RU" smtClean="0">
                <a:solidFill>
                  <a:srgbClr val="00B050"/>
                </a:solidFill>
                <a:cs typeface="Times New Roman" pitchFamily="18" charset="0"/>
              </a:rPr>
              <a:t>дерево, пластмасс, стекло</a:t>
            </a:r>
          </a:p>
        </p:txBody>
      </p:sp>
      <p:sp>
        <p:nvSpPr>
          <p:cNvPr id="2355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23556" name="Объект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268413"/>
            <a:ext cx="3384550" cy="2665412"/>
          </a:xfrm>
        </p:spPr>
      </p:pic>
      <p:pic>
        <p:nvPicPr>
          <p:cNvPr id="23557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208463"/>
            <a:ext cx="2303463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Рисунок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50" y="1655763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дерево, пластмасс, стекло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дерево, пластмасс, стекло</dc:title>
  <dc:creator>Galina</dc:creator>
  <cp:lastModifiedBy>Galina</cp:lastModifiedBy>
  <cp:revision>1</cp:revision>
  <dcterms:created xsi:type="dcterms:W3CDTF">2011-03-29T07:26:42Z</dcterms:created>
  <dcterms:modified xsi:type="dcterms:W3CDTF">2011-03-29T07:27:12Z</dcterms:modified>
</cp:coreProperties>
</file>