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6D21-8D56-4F18-912F-C289D36216F1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8235-E18C-4052-9254-93ADA257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«У Мишки в лесу.»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Автор – составитель презентации  учитель -  логопед ГДОУ №67 Фрунзенского района г. Санкт – Петербурга  Белова Л.И.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ми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1885709" cy="2947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392909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Игра «Где грибок.»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тро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22624"/>
            <a:ext cx="6953272" cy="510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оров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929198"/>
            <a:ext cx="1357322" cy="971676"/>
          </a:xfrm>
          <a:prstGeom prst="rect">
            <a:avLst/>
          </a:prstGeom>
        </p:spPr>
      </p:pic>
      <p:pic>
        <p:nvPicPr>
          <p:cNvPr id="5" name="Рисунок 4" descr="боров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857628"/>
            <a:ext cx="1143008" cy="818254"/>
          </a:xfrm>
          <a:prstGeom prst="rect">
            <a:avLst/>
          </a:prstGeom>
        </p:spPr>
      </p:pic>
      <p:pic>
        <p:nvPicPr>
          <p:cNvPr id="6" name="Рисунок 5" descr="боров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143380"/>
            <a:ext cx="857224" cy="613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42852"/>
            <a:ext cx="664373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Речь с движениями «По грибы.»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«Этот гриб на толстой ножке  ищут на лесных дорожках ( ходьба друг за другом или по кругу). Как прекрасен он на вид и зовётся боровик.» (Остановиться и присесть, руки над головой.)</a:t>
            </a:r>
          </a:p>
          <a:p>
            <a:pPr algn="ctr"/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боров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928934"/>
            <a:ext cx="5214974" cy="3733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42852"/>
            <a:ext cx="5643602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Игра «Отгадай название грибка.» 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Где растёт ( под каким деревом.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FF0000"/>
                </a:solidFill>
              </a:rPr>
              <a:t>Размер.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FF0000"/>
                </a:solidFill>
              </a:rPr>
              <a:t>Цвет шляпки, ножки.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FF0000"/>
                </a:solidFill>
              </a:rPr>
              <a:t>Съедобный или нет.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214554"/>
            <a:ext cx="235745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214554"/>
            <a:ext cx="250033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00438"/>
            <a:ext cx="235745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500438"/>
            <a:ext cx="250033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у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357430"/>
            <a:ext cx="1000132" cy="100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5357818" y="2643182"/>
            <a:ext cx="714380" cy="785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29388" y="2928934"/>
            <a:ext cx="428628" cy="4143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шляп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571876"/>
            <a:ext cx="881058" cy="132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астрю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571876"/>
            <a:ext cx="1166804" cy="116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500042"/>
            <a:ext cx="46434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Чудесно!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Роз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500174"/>
            <a:ext cx="4414851" cy="44486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СОДЕРЖАНИЕ: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b="1" i="1" dirty="0" smtClean="0">
                <a:solidFill>
                  <a:srgbClr val="FF0000"/>
                </a:solidFill>
              </a:rPr>
              <a:t>Игра </a:t>
            </a: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По тропинке мы </a:t>
            </a:r>
            <a:r>
              <a:rPr lang="ru-RU" b="1" i="1" dirty="0" smtClean="0">
                <a:solidFill>
                  <a:srgbClr val="FF0000"/>
                </a:solidFill>
              </a:rPr>
              <a:t>идём</a:t>
            </a:r>
            <a:r>
              <a:rPr lang="ru-RU" b="1" i="1" dirty="0" smtClean="0">
                <a:solidFill>
                  <a:srgbClr val="FF0000"/>
                </a:solidFill>
              </a:rPr>
              <a:t>.»  дыхательное упражнение.</a:t>
            </a:r>
          </a:p>
          <a:p>
            <a:pPr algn="ctr">
              <a:buFont typeface="Courier New" pitchFamily="49" charset="0"/>
              <a:buChar char="o"/>
            </a:pPr>
            <a:r>
              <a:rPr lang="ru-RU" b="1" i="1" dirty="0" smtClean="0">
                <a:solidFill>
                  <a:srgbClr val="FF0000"/>
                </a:solidFill>
              </a:rPr>
              <a:t>Игра  «Что нашёл наш Миша?»</a:t>
            </a:r>
          </a:p>
          <a:p>
            <a:pPr algn="ctr">
              <a:buFont typeface="Courier New" pitchFamily="49" charset="0"/>
              <a:buChar char="o"/>
            </a:pPr>
            <a:r>
              <a:rPr lang="ru-RU" b="1" i="1" dirty="0" smtClean="0">
                <a:solidFill>
                  <a:srgbClr val="FF0000"/>
                </a:solidFill>
              </a:rPr>
              <a:t>Артикуляционная гимнастика.</a:t>
            </a:r>
          </a:p>
          <a:p>
            <a:pPr algn="ctr">
              <a:buFont typeface="Courier New" pitchFamily="49" charset="0"/>
              <a:buChar char="o"/>
            </a:pPr>
            <a:r>
              <a:rPr lang="ru-RU" b="1" i="1" dirty="0" smtClean="0">
                <a:solidFill>
                  <a:srgbClr val="FF0000"/>
                </a:solidFill>
              </a:rPr>
              <a:t>Игра « Чьё – моё?»</a:t>
            </a:r>
          </a:p>
          <a:p>
            <a:pPr algn="ctr">
              <a:buFont typeface="Courier New" pitchFamily="49" charset="0"/>
              <a:buChar char="o"/>
            </a:pPr>
            <a:r>
              <a:rPr lang="ru-RU" b="1" i="1" dirty="0" smtClean="0">
                <a:solidFill>
                  <a:srgbClr val="FF0000"/>
                </a:solidFill>
              </a:rPr>
              <a:t>Игра «4й лишний</a:t>
            </a:r>
            <a:r>
              <a:rPr lang="ru-RU" b="1" i="1" dirty="0" smtClean="0">
                <a:solidFill>
                  <a:srgbClr val="FF0000"/>
                </a:solidFill>
              </a:rPr>
              <a:t>.»</a:t>
            </a:r>
          </a:p>
          <a:p>
            <a:pPr algn="ctr">
              <a:buFont typeface="Courier New" pitchFamily="49" charset="0"/>
              <a:buChar char="o"/>
            </a:pPr>
            <a:r>
              <a:rPr lang="ru-RU" b="1" i="1" dirty="0" err="1" smtClean="0">
                <a:solidFill>
                  <a:srgbClr val="FF0000"/>
                </a:solidFill>
              </a:rPr>
              <a:t>Мнемотаблица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b="1" i="1" dirty="0" smtClean="0">
                <a:solidFill>
                  <a:srgbClr val="FF0000"/>
                </a:solidFill>
              </a:rPr>
              <a:t>Оценка.»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о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9356"/>
          </a:xfrm>
          <a:prstGeom prst="rect">
            <a:avLst/>
          </a:prstGeom>
        </p:spPr>
      </p:pic>
      <p:pic>
        <p:nvPicPr>
          <p:cNvPr id="3" name="Рисунок 2" descr="ми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1714502" cy="268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000760" y="2428868"/>
            <a:ext cx="1214446" cy="10715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286512" y="3500438"/>
            <a:ext cx="121444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286512" y="3857628"/>
            <a:ext cx="1214446" cy="5000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2066" y="2214554"/>
            <a:ext cx="10001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 -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51435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Игра «Что нашёл наш Миша?»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мухом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643446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иси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928802"/>
            <a:ext cx="2786082" cy="209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риб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643446"/>
            <a:ext cx="2357424" cy="1885939"/>
          </a:xfrm>
          <a:prstGeom prst="rect">
            <a:avLst/>
          </a:prstGeom>
        </p:spPr>
      </p:pic>
      <p:pic>
        <p:nvPicPr>
          <p:cNvPr id="6" name="Рисунок 5" descr="подосинов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928802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00042"/>
            <a:ext cx="428628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Артикуляционная гимнастика: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«улыбка», «трубочка», «зайчик», «</a:t>
            </a:r>
            <a:r>
              <a:rPr lang="ru-RU" b="1" i="1" dirty="0" err="1" smtClean="0">
                <a:solidFill>
                  <a:srgbClr val="FF0000"/>
                </a:solidFill>
              </a:rPr>
              <a:t>зайчик</a:t>
            </a:r>
            <a:r>
              <a:rPr lang="ru-RU" b="1" i="1" dirty="0" smtClean="0">
                <a:solidFill>
                  <a:srgbClr val="FF0000"/>
                </a:solidFill>
              </a:rPr>
              <a:t> сердится», «зайчик жует морковку.» (общие упражнения для укрепления  мышц губ.)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рапу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071678"/>
            <a:ext cx="3500462" cy="4469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785794"/>
            <a:ext cx="478634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Игра «Чьё – моё.» Формирование местоимений.</a:t>
            </a:r>
            <a:endParaRPr lang="ru-RU" sz="2800" b="1" i="1" dirty="0"/>
          </a:p>
        </p:txBody>
      </p:sp>
      <p:pic>
        <p:nvPicPr>
          <p:cNvPr id="3" name="Рисунок 2" descr="руба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571744"/>
            <a:ext cx="3643318" cy="3643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429256" y="3786190"/>
            <a:ext cx="22860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моя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РАФ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000240"/>
            <a:ext cx="3657600" cy="307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43636" y="2928934"/>
            <a:ext cx="20002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мой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б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4143404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715008" y="3071810"/>
            <a:ext cx="20717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моя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П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3357566" cy="3357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072066" y="3000372"/>
            <a:ext cx="264320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мои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191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«У Мишки в лесу.»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Мишки в лесу.»</dc:title>
  <dc:creator>Boris</dc:creator>
  <cp:lastModifiedBy>Boris</cp:lastModifiedBy>
  <cp:revision>7</cp:revision>
  <dcterms:created xsi:type="dcterms:W3CDTF">2011-10-13T17:46:05Z</dcterms:created>
  <dcterms:modified xsi:type="dcterms:W3CDTF">2011-11-01T14:57:50Z</dcterms:modified>
</cp:coreProperties>
</file>