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88913"/>
            <a:ext cx="8497887" cy="64087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                       </a:t>
            </a:r>
            <a:r>
              <a:rPr lang="ru-RU" sz="4000"/>
              <a:t>ЗЕБУ</a:t>
            </a:r>
          </a:p>
        </p:txBody>
      </p:sp>
      <p:pic>
        <p:nvPicPr>
          <p:cNvPr id="50180" name="Picture 4" descr="Bos_taurus_indic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836613"/>
            <a:ext cx="8569325" cy="5761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ИОН</dc:creator>
  <cp:lastModifiedBy>ИОН</cp:lastModifiedBy>
  <cp:revision>1</cp:revision>
  <dcterms:created xsi:type="dcterms:W3CDTF">2011-10-31T17:02:24Z</dcterms:created>
  <dcterms:modified xsi:type="dcterms:W3CDTF">2011-10-31T17:02:41Z</dcterms:modified>
</cp:coreProperties>
</file>