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475656" y="692696"/>
            <a:ext cx="6462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6600" dirty="0" smtClean="0"/>
              <a:t> </a:t>
            </a:r>
            <a:r>
              <a:rPr lang="ru-RU" sz="6600" dirty="0" smtClean="0"/>
              <a:t>        зебу</a:t>
            </a:r>
            <a:endParaRPr lang="ru-RU" sz="6600" dirty="0" smtClean="0"/>
          </a:p>
          <a:p>
            <a:pPr>
              <a:buFont typeface="Wingdings" pitchFamily="2" charset="2"/>
              <a:buNone/>
            </a:pPr>
            <a:r>
              <a:rPr lang="ru-RU" sz="6600" dirty="0" smtClean="0"/>
              <a:t>         какаду</a:t>
            </a:r>
          </a:p>
          <a:p>
            <a:pPr>
              <a:buFont typeface="Wingdings" pitchFamily="2" charset="2"/>
              <a:buNone/>
            </a:pPr>
            <a:r>
              <a:rPr lang="ru-RU" sz="6600" dirty="0" smtClean="0"/>
              <a:t>         </a:t>
            </a:r>
            <a:r>
              <a:rPr lang="ru-RU" sz="6600" dirty="0" smtClean="0"/>
              <a:t>эму</a:t>
            </a:r>
            <a:endParaRPr lang="ru-RU" sz="6600" dirty="0" smtClean="0"/>
          </a:p>
          <a:p>
            <a:pPr>
              <a:buFont typeface="Wingdings" pitchFamily="2" charset="2"/>
              <a:buNone/>
            </a:pPr>
            <a:r>
              <a:rPr lang="ru-RU" sz="6600" dirty="0" smtClean="0"/>
              <a:t>         кенгуру</a:t>
            </a:r>
            <a:endParaRPr lang="ru-RU" sz="66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760132" y="1880828"/>
            <a:ext cx="216024" cy="1440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527884" y="2816932"/>
            <a:ext cx="216024" cy="1440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264188" y="3969060"/>
            <a:ext cx="216024" cy="1440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959932" y="872716"/>
            <a:ext cx="216024" cy="1440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ИОН</cp:lastModifiedBy>
  <cp:revision>2</cp:revision>
  <dcterms:created xsi:type="dcterms:W3CDTF">2011-10-31T16:49:28Z</dcterms:created>
  <dcterms:modified xsi:type="dcterms:W3CDTF">2011-10-31T17:02:05Z</dcterms:modified>
</cp:coreProperties>
</file>