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5907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</a:t>
            </a:r>
            <a:endParaRPr lang="ru-RU" sz="5400" i="1"/>
          </a:p>
          <a:p>
            <a:pPr>
              <a:buFont typeface="Wingdings" pitchFamily="2" charset="2"/>
              <a:buNone/>
            </a:pPr>
            <a:endParaRPr lang="ru-RU" i="1"/>
          </a:p>
          <a:p>
            <a:pPr>
              <a:buFont typeface="Wingdings" pitchFamily="2" charset="2"/>
              <a:buNone/>
            </a:pPr>
            <a:r>
              <a:rPr lang="ru-RU"/>
              <a:t>               </a:t>
            </a:r>
            <a:r>
              <a:rPr lang="ru-RU" sz="5400" b="1"/>
              <a:t>С</a:t>
            </a:r>
            <a:r>
              <a:rPr lang="ru-RU" sz="3600" b="1"/>
              <a:t>ЛОВА- НАЗВАНИЯ    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           ПРЕДМЕТОВ,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           У КОТОРЫХ   </a:t>
            </a:r>
            <a:r>
              <a:rPr lang="ru-RU" sz="5400" b="1"/>
              <a:t>НЕТ</a:t>
            </a:r>
          </a:p>
          <a:p>
            <a:pPr>
              <a:buFont typeface="Wingdings" pitchFamily="2" charset="2"/>
              <a:buNone/>
            </a:pPr>
            <a:r>
              <a:rPr lang="ru-RU" sz="3600" b="1"/>
              <a:t>             ОКОНЧАНИЙ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ИОН</dc:creator>
  <cp:lastModifiedBy>ИОН</cp:lastModifiedBy>
  <cp:revision>1</cp:revision>
  <dcterms:created xsi:type="dcterms:W3CDTF">2011-10-31T16:48:40Z</dcterms:created>
  <dcterms:modified xsi:type="dcterms:W3CDTF">2011-10-31T16:49:10Z</dcterms:modified>
</cp:coreProperties>
</file>