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548680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(Кто?)Пони гуляет в сквере. * Т</a:t>
            </a:r>
          </a:p>
          <a:p>
            <a:endParaRPr lang="ru-RU" sz="3600" dirty="0" smtClean="0"/>
          </a:p>
          <a:p>
            <a:r>
              <a:rPr lang="ru-RU" sz="3600" dirty="0" smtClean="0"/>
              <a:t>В зоопарке я любовался (кем?) пони.</a:t>
            </a:r>
          </a:p>
          <a:p>
            <a:endParaRPr lang="ru-RU" sz="3600" dirty="0" smtClean="0"/>
          </a:p>
          <a:p>
            <a:r>
              <a:rPr lang="ru-RU" sz="3600" dirty="0" smtClean="0"/>
              <a:t>Я видел </a:t>
            </a:r>
            <a:r>
              <a:rPr lang="ru-RU" sz="3600" smtClean="0"/>
              <a:t>маленьких (кого</a:t>
            </a:r>
            <a:r>
              <a:rPr lang="ru-RU" sz="3600" dirty="0" smtClean="0"/>
              <a:t>?) пони.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11760" y="1052736"/>
            <a:ext cx="11521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1052736"/>
            <a:ext cx="129614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07904" y="1124744"/>
            <a:ext cx="129614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91880" y="2132856"/>
            <a:ext cx="21602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51920" y="2132856"/>
            <a:ext cx="22322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204864"/>
            <a:ext cx="22322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115616" y="3789040"/>
            <a:ext cx="2880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47664" y="3789040"/>
            <a:ext cx="11521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19672" y="3861048"/>
            <a:ext cx="10801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2</cp:revision>
  <dcterms:created xsi:type="dcterms:W3CDTF">2011-10-31T16:43:28Z</dcterms:created>
  <dcterms:modified xsi:type="dcterms:W3CDTF">2011-10-31T17:13:17Z</dcterms:modified>
</cp:coreProperties>
</file>