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4" r:id="rId7"/>
    <p:sldId id="265" r:id="rId8"/>
    <p:sldId id="260" r:id="rId9"/>
    <p:sldId id="261" r:id="rId10"/>
    <p:sldId id="262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40" autoAdjust="0"/>
    <p:restoredTop sz="94625" autoAdjust="0"/>
  </p:normalViewPr>
  <p:slideViewPr>
    <p:cSldViewPr>
      <p:cViewPr varScale="1">
        <p:scale>
          <a:sx n="70" d="100"/>
          <a:sy n="70" d="100"/>
        </p:scale>
        <p:origin x="-5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4B1F01-5A23-4E51-B033-B5F831E5C224}" type="doc">
      <dgm:prSet loTypeId="urn:microsoft.com/office/officeart/2005/8/layout/radial4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17DF156-7B15-4EAB-B67E-E32571ACEC46}">
      <dgm:prSet phldrT="[Текст]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ru-RU" dirty="0" smtClean="0"/>
            <a:t>Производство</a:t>
          </a:r>
          <a:endParaRPr lang="ru-RU" dirty="0"/>
        </a:p>
      </dgm:t>
    </dgm:pt>
    <dgm:pt modelId="{1C7D84BC-092C-4D80-A06E-B83D2AE356D1}" type="parTrans" cxnId="{318814EF-9CCF-4913-9169-EC880A759355}">
      <dgm:prSet/>
      <dgm:spPr/>
      <dgm:t>
        <a:bodyPr/>
        <a:lstStyle/>
        <a:p>
          <a:pPr algn="ctr"/>
          <a:endParaRPr lang="ru-RU"/>
        </a:p>
      </dgm:t>
    </dgm:pt>
    <dgm:pt modelId="{618C4F08-9866-4ED5-BE8C-231C94D8CA64}" type="sibTrans" cxnId="{318814EF-9CCF-4913-9169-EC880A759355}">
      <dgm:prSet/>
      <dgm:spPr/>
      <dgm:t>
        <a:bodyPr/>
        <a:lstStyle/>
        <a:p>
          <a:pPr algn="ctr"/>
          <a:endParaRPr lang="ru-RU"/>
        </a:p>
      </dgm:t>
    </dgm:pt>
    <dgm:pt modelId="{78700B88-9E96-4A64-A9B7-2FCD24C55E65}">
      <dgm:prSet phldrT="[Текст]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ru-RU" dirty="0" smtClean="0"/>
            <a:t>Аппаратура</a:t>
          </a:r>
          <a:endParaRPr lang="ru-RU" dirty="0"/>
        </a:p>
      </dgm:t>
    </dgm:pt>
    <dgm:pt modelId="{34841F87-96AF-49E6-B091-6455A824508F}" type="parTrans" cxnId="{130EC9FC-63F2-46E3-A235-767AA4EE35FD}">
      <dgm:prSet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endParaRPr lang="ru-RU"/>
        </a:p>
      </dgm:t>
    </dgm:pt>
    <dgm:pt modelId="{89C4A6B0-88DA-46F7-BE0F-40592B610255}" type="sibTrans" cxnId="{130EC9FC-63F2-46E3-A235-767AA4EE35FD}">
      <dgm:prSet/>
      <dgm:spPr/>
      <dgm:t>
        <a:bodyPr/>
        <a:lstStyle/>
        <a:p>
          <a:pPr algn="ctr"/>
          <a:endParaRPr lang="ru-RU"/>
        </a:p>
      </dgm:t>
    </dgm:pt>
    <dgm:pt modelId="{92A20C77-79F1-486D-938F-A1DF4ECE9DBC}">
      <dgm:prSet phldrT="[Текст]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ru-RU" dirty="0" smtClean="0"/>
            <a:t>Сырье</a:t>
          </a:r>
          <a:endParaRPr lang="ru-RU" dirty="0"/>
        </a:p>
      </dgm:t>
    </dgm:pt>
    <dgm:pt modelId="{C1CA467D-E827-470D-A2B6-DD18EDBD72A1}" type="parTrans" cxnId="{3FB253CF-01F8-4842-A247-492405500749}">
      <dgm:prSet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endParaRPr lang="ru-RU"/>
        </a:p>
      </dgm:t>
    </dgm:pt>
    <dgm:pt modelId="{CAF32FD2-A4BB-41C0-B97D-89672E47B58F}" type="sibTrans" cxnId="{3FB253CF-01F8-4842-A247-492405500749}">
      <dgm:prSet/>
      <dgm:spPr/>
      <dgm:t>
        <a:bodyPr/>
        <a:lstStyle/>
        <a:p>
          <a:pPr algn="ctr"/>
          <a:endParaRPr lang="ru-RU"/>
        </a:p>
      </dgm:t>
    </dgm:pt>
    <dgm:pt modelId="{16DF3887-6392-48A9-A57F-47B46C56EF9E}">
      <dgm:prSet phldrT="[Текст]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ru-RU" dirty="0" smtClean="0"/>
            <a:t>Энергия</a:t>
          </a:r>
          <a:endParaRPr lang="ru-RU" dirty="0"/>
        </a:p>
      </dgm:t>
    </dgm:pt>
    <dgm:pt modelId="{1F8683B7-9BBA-4833-B4C0-1DC8C0509909}" type="parTrans" cxnId="{AE6AD726-8806-421F-B2FF-55E4EE55B4DD}">
      <dgm:prSet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endParaRPr lang="ru-RU"/>
        </a:p>
      </dgm:t>
    </dgm:pt>
    <dgm:pt modelId="{FBBA2906-829D-468F-B39C-0CC80F96E66F}" type="sibTrans" cxnId="{AE6AD726-8806-421F-B2FF-55E4EE55B4DD}">
      <dgm:prSet/>
      <dgm:spPr/>
      <dgm:t>
        <a:bodyPr/>
        <a:lstStyle/>
        <a:p>
          <a:pPr algn="ctr"/>
          <a:endParaRPr lang="ru-RU"/>
        </a:p>
      </dgm:t>
    </dgm:pt>
    <dgm:pt modelId="{4A72B03B-8209-4524-8F70-0DCE14C85C55}">
      <dgm:prSet phldrT="[Текст]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ru-RU" dirty="0" smtClean="0"/>
            <a:t>Вода (и другие вспомогательные материалы)</a:t>
          </a:r>
          <a:endParaRPr lang="ru-RU" dirty="0"/>
        </a:p>
      </dgm:t>
    </dgm:pt>
    <dgm:pt modelId="{496E3ABF-2D94-40D1-B200-985FBD6E3D3A}" type="parTrans" cxnId="{482F3678-B923-489A-A54A-A5320AE02B57}">
      <dgm:prSet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endParaRPr lang="ru-RU"/>
        </a:p>
      </dgm:t>
    </dgm:pt>
    <dgm:pt modelId="{87A5AD1B-F4E7-4127-B1B0-5F45D0AC5BFE}" type="sibTrans" cxnId="{482F3678-B923-489A-A54A-A5320AE02B57}">
      <dgm:prSet/>
      <dgm:spPr/>
      <dgm:t>
        <a:bodyPr/>
        <a:lstStyle/>
        <a:p>
          <a:pPr algn="ctr"/>
          <a:endParaRPr lang="ru-RU"/>
        </a:p>
      </dgm:t>
    </dgm:pt>
    <dgm:pt modelId="{B4861CB5-CB52-4574-BB70-27B34A02ABB1}" type="pres">
      <dgm:prSet presAssocID="{A04B1F01-5A23-4E51-B033-B5F831E5C22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BE3330E-CDB9-4623-BC62-ABCD00CC131A}" type="pres">
      <dgm:prSet presAssocID="{F17DF156-7B15-4EAB-B67E-E32571ACEC46}" presName="centerShape" presStyleLbl="node0" presStyleIdx="0" presStyleCnt="1" custScaleX="121000" custScaleY="59629"/>
      <dgm:spPr/>
      <dgm:t>
        <a:bodyPr/>
        <a:lstStyle/>
        <a:p>
          <a:endParaRPr lang="ru-RU"/>
        </a:p>
      </dgm:t>
    </dgm:pt>
    <dgm:pt modelId="{CD40F22D-0850-4BB2-9EDE-F8D17852C0F2}" type="pres">
      <dgm:prSet presAssocID="{34841F87-96AF-49E6-B091-6455A824508F}" presName="parTrans" presStyleLbl="bgSibTrans2D1" presStyleIdx="0" presStyleCnt="4"/>
      <dgm:spPr/>
      <dgm:t>
        <a:bodyPr/>
        <a:lstStyle/>
        <a:p>
          <a:endParaRPr lang="ru-RU"/>
        </a:p>
      </dgm:t>
    </dgm:pt>
    <dgm:pt modelId="{1524508A-399D-42C1-AD46-24A5475F349B}" type="pres">
      <dgm:prSet presAssocID="{78700B88-9E96-4A64-A9B7-2FCD24C55E65}" presName="node" presStyleLbl="node1" presStyleIdx="0" presStyleCnt="4" custScaleX="121000" custScaleY="833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9FACED-1D34-4D72-AC7B-2A637866BE46}" type="pres">
      <dgm:prSet presAssocID="{C1CA467D-E827-470D-A2B6-DD18EDBD72A1}" presName="parTrans" presStyleLbl="bgSibTrans2D1" presStyleIdx="1" presStyleCnt="4"/>
      <dgm:spPr/>
      <dgm:t>
        <a:bodyPr/>
        <a:lstStyle/>
        <a:p>
          <a:endParaRPr lang="ru-RU"/>
        </a:p>
      </dgm:t>
    </dgm:pt>
    <dgm:pt modelId="{B677C360-BCCC-49BC-8532-CA63DBD38101}" type="pres">
      <dgm:prSet presAssocID="{92A20C77-79F1-486D-938F-A1DF4ECE9DBC}" presName="node" presStyleLbl="node1" presStyleIdx="1" presStyleCnt="4" custScaleY="47427" custRadScaleRad="86716" custRadScaleInc="-92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21C4F1-3941-47E7-A3AE-65F47843838F}" type="pres">
      <dgm:prSet presAssocID="{1F8683B7-9BBA-4833-B4C0-1DC8C0509909}" presName="parTrans" presStyleLbl="bgSibTrans2D1" presStyleIdx="2" presStyleCnt="4"/>
      <dgm:spPr/>
      <dgm:t>
        <a:bodyPr/>
        <a:lstStyle/>
        <a:p>
          <a:endParaRPr lang="ru-RU"/>
        </a:p>
      </dgm:t>
    </dgm:pt>
    <dgm:pt modelId="{5B394E79-04BA-499C-B3AC-81A70A11D111}" type="pres">
      <dgm:prSet presAssocID="{16DF3887-6392-48A9-A57F-47B46C56EF9E}" presName="node" presStyleLbl="node1" presStyleIdx="2" presStyleCnt="4" custScaleY="47427" custRadScaleRad="86716" custRadScaleInc="92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F9C5E0-7FB9-43EE-AB47-6BF4E5A43B50}" type="pres">
      <dgm:prSet presAssocID="{496E3ABF-2D94-40D1-B200-985FBD6E3D3A}" presName="parTrans" presStyleLbl="bgSibTrans2D1" presStyleIdx="3" presStyleCnt="4"/>
      <dgm:spPr/>
      <dgm:t>
        <a:bodyPr/>
        <a:lstStyle/>
        <a:p>
          <a:endParaRPr lang="ru-RU"/>
        </a:p>
      </dgm:t>
    </dgm:pt>
    <dgm:pt modelId="{AA111195-1695-4298-B9C0-0CDD32ED1185}" type="pres">
      <dgm:prSet presAssocID="{4A72B03B-8209-4524-8F70-0DCE14C85C55}" presName="node" presStyleLbl="node1" presStyleIdx="3" presStyleCnt="4" custScaleX="121000" custScaleY="833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7E6D21C-D7B9-4343-97F8-AA60B0AB8E22}" type="presOf" srcId="{1F8683B7-9BBA-4833-B4C0-1DC8C0509909}" destId="{1E21C4F1-3941-47E7-A3AE-65F47843838F}" srcOrd="0" destOrd="0" presId="urn:microsoft.com/office/officeart/2005/8/layout/radial4"/>
    <dgm:cxn modelId="{864D7D91-A3D1-446A-BB9B-3020BA3FDA8B}" type="presOf" srcId="{78700B88-9E96-4A64-A9B7-2FCD24C55E65}" destId="{1524508A-399D-42C1-AD46-24A5475F349B}" srcOrd="0" destOrd="0" presId="urn:microsoft.com/office/officeart/2005/8/layout/radial4"/>
    <dgm:cxn modelId="{F60A07C3-1102-4985-8809-83FB77264CED}" type="presOf" srcId="{34841F87-96AF-49E6-B091-6455A824508F}" destId="{CD40F22D-0850-4BB2-9EDE-F8D17852C0F2}" srcOrd="0" destOrd="0" presId="urn:microsoft.com/office/officeart/2005/8/layout/radial4"/>
    <dgm:cxn modelId="{482F3678-B923-489A-A54A-A5320AE02B57}" srcId="{F17DF156-7B15-4EAB-B67E-E32571ACEC46}" destId="{4A72B03B-8209-4524-8F70-0DCE14C85C55}" srcOrd="3" destOrd="0" parTransId="{496E3ABF-2D94-40D1-B200-985FBD6E3D3A}" sibTransId="{87A5AD1B-F4E7-4127-B1B0-5F45D0AC5BFE}"/>
    <dgm:cxn modelId="{AE6AD726-8806-421F-B2FF-55E4EE55B4DD}" srcId="{F17DF156-7B15-4EAB-B67E-E32571ACEC46}" destId="{16DF3887-6392-48A9-A57F-47B46C56EF9E}" srcOrd="2" destOrd="0" parTransId="{1F8683B7-9BBA-4833-B4C0-1DC8C0509909}" sibTransId="{FBBA2906-829D-468F-B39C-0CC80F96E66F}"/>
    <dgm:cxn modelId="{3FB253CF-01F8-4842-A247-492405500749}" srcId="{F17DF156-7B15-4EAB-B67E-E32571ACEC46}" destId="{92A20C77-79F1-486D-938F-A1DF4ECE9DBC}" srcOrd="1" destOrd="0" parTransId="{C1CA467D-E827-470D-A2B6-DD18EDBD72A1}" sibTransId="{CAF32FD2-A4BB-41C0-B97D-89672E47B58F}"/>
    <dgm:cxn modelId="{CC1494E2-5959-4985-9DB0-07D5D9788353}" type="presOf" srcId="{A04B1F01-5A23-4E51-B033-B5F831E5C224}" destId="{B4861CB5-CB52-4574-BB70-27B34A02ABB1}" srcOrd="0" destOrd="0" presId="urn:microsoft.com/office/officeart/2005/8/layout/radial4"/>
    <dgm:cxn modelId="{583306AB-BC8D-4D9D-A5F4-8207870F7194}" type="presOf" srcId="{4A72B03B-8209-4524-8F70-0DCE14C85C55}" destId="{AA111195-1695-4298-B9C0-0CDD32ED1185}" srcOrd="0" destOrd="0" presId="urn:microsoft.com/office/officeart/2005/8/layout/radial4"/>
    <dgm:cxn modelId="{0E70E71A-8600-48F5-AF14-4F18DF7D49C0}" type="presOf" srcId="{F17DF156-7B15-4EAB-B67E-E32571ACEC46}" destId="{ABE3330E-CDB9-4623-BC62-ABCD00CC131A}" srcOrd="0" destOrd="0" presId="urn:microsoft.com/office/officeart/2005/8/layout/radial4"/>
    <dgm:cxn modelId="{9E7333DC-3953-456B-8BBF-EBD404FD4F85}" type="presOf" srcId="{16DF3887-6392-48A9-A57F-47B46C56EF9E}" destId="{5B394E79-04BA-499C-B3AC-81A70A11D111}" srcOrd="0" destOrd="0" presId="urn:microsoft.com/office/officeart/2005/8/layout/radial4"/>
    <dgm:cxn modelId="{DBDADC3D-E528-4CC6-A74D-C3BA6E176EFF}" type="presOf" srcId="{C1CA467D-E827-470D-A2B6-DD18EDBD72A1}" destId="{249FACED-1D34-4D72-AC7B-2A637866BE46}" srcOrd="0" destOrd="0" presId="urn:microsoft.com/office/officeart/2005/8/layout/radial4"/>
    <dgm:cxn modelId="{318814EF-9CCF-4913-9169-EC880A759355}" srcId="{A04B1F01-5A23-4E51-B033-B5F831E5C224}" destId="{F17DF156-7B15-4EAB-B67E-E32571ACEC46}" srcOrd="0" destOrd="0" parTransId="{1C7D84BC-092C-4D80-A06E-B83D2AE356D1}" sibTransId="{618C4F08-9866-4ED5-BE8C-231C94D8CA64}"/>
    <dgm:cxn modelId="{60ED4536-BF71-4977-9BDC-B01170A9B624}" type="presOf" srcId="{92A20C77-79F1-486D-938F-A1DF4ECE9DBC}" destId="{B677C360-BCCC-49BC-8532-CA63DBD38101}" srcOrd="0" destOrd="0" presId="urn:microsoft.com/office/officeart/2005/8/layout/radial4"/>
    <dgm:cxn modelId="{9BD69CF8-5618-4596-ABF0-0AA3E6C35151}" type="presOf" srcId="{496E3ABF-2D94-40D1-B200-985FBD6E3D3A}" destId="{9EF9C5E0-7FB9-43EE-AB47-6BF4E5A43B50}" srcOrd="0" destOrd="0" presId="urn:microsoft.com/office/officeart/2005/8/layout/radial4"/>
    <dgm:cxn modelId="{130EC9FC-63F2-46E3-A235-767AA4EE35FD}" srcId="{F17DF156-7B15-4EAB-B67E-E32571ACEC46}" destId="{78700B88-9E96-4A64-A9B7-2FCD24C55E65}" srcOrd="0" destOrd="0" parTransId="{34841F87-96AF-49E6-B091-6455A824508F}" sibTransId="{89C4A6B0-88DA-46F7-BE0F-40592B610255}"/>
    <dgm:cxn modelId="{F0A5B9E5-3B19-439A-BF78-16516F6F9A36}" type="presParOf" srcId="{B4861CB5-CB52-4574-BB70-27B34A02ABB1}" destId="{ABE3330E-CDB9-4623-BC62-ABCD00CC131A}" srcOrd="0" destOrd="0" presId="urn:microsoft.com/office/officeart/2005/8/layout/radial4"/>
    <dgm:cxn modelId="{01034105-DCEB-4E80-A5CC-E4E7D27D051C}" type="presParOf" srcId="{B4861CB5-CB52-4574-BB70-27B34A02ABB1}" destId="{CD40F22D-0850-4BB2-9EDE-F8D17852C0F2}" srcOrd="1" destOrd="0" presId="urn:microsoft.com/office/officeart/2005/8/layout/radial4"/>
    <dgm:cxn modelId="{1A65A057-2714-4087-978A-5B5C52340162}" type="presParOf" srcId="{B4861CB5-CB52-4574-BB70-27B34A02ABB1}" destId="{1524508A-399D-42C1-AD46-24A5475F349B}" srcOrd="2" destOrd="0" presId="urn:microsoft.com/office/officeart/2005/8/layout/radial4"/>
    <dgm:cxn modelId="{BDC00B3D-19BB-452E-8D63-B15AC8B1479A}" type="presParOf" srcId="{B4861CB5-CB52-4574-BB70-27B34A02ABB1}" destId="{249FACED-1D34-4D72-AC7B-2A637866BE46}" srcOrd="3" destOrd="0" presId="urn:microsoft.com/office/officeart/2005/8/layout/radial4"/>
    <dgm:cxn modelId="{D37ECA32-28F7-41BF-845A-74A62479E14C}" type="presParOf" srcId="{B4861CB5-CB52-4574-BB70-27B34A02ABB1}" destId="{B677C360-BCCC-49BC-8532-CA63DBD38101}" srcOrd="4" destOrd="0" presId="urn:microsoft.com/office/officeart/2005/8/layout/radial4"/>
    <dgm:cxn modelId="{B3EDE231-0892-4595-A613-608267FBF87D}" type="presParOf" srcId="{B4861CB5-CB52-4574-BB70-27B34A02ABB1}" destId="{1E21C4F1-3941-47E7-A3AE-65F47843838F}" srcOrd="5" destOrd="0" presId="urn:microsoft.com/office/officeart/2005/8/layout/radial4"/>
    <dgm:cxn modelId="{F341D52D-2D8C-4236-AED9-74BB855CEBF5}" type="presParOf" srcId="{B4861CB5-CB52-4574-BB70-27B34A02ABB1}" destId="{5B394E79-04BA-499C-B3AC-81A70A11D111}" srcOrd="6" destOrd="0" presId="urn:microsoft.com/office/officeart/2005/8/layout/radial4"/>
    <dgm:cxn modelId="{C0D12BB4-82C0-48D2-BD8B-D56CEA509C5A}" type="presParOf" srcId="{B4861CB5-CB52-4574-BB70-27B34A02ABB1}" destId="{9EF9C5E0-7FB9-43EE-AB47-6BF4E5A43B50}" srcOrd="7" destOrd="0" presId="urn:microsoft.com/office/officeart/2005/8/layout/radial4"/>
    <dgm:cxn modelId="{E8F874E4-4CFF-44D4-8F0B-A570CCBAC409}" type="presParOf" srcId="{B4861CB5-CB52-4574-BB70-27B34A02ABB1}" destId="{AA111195-1695-4298-B9C0-0CDD32ED1185}" srcOrd="8" destOrd="0" presId="urn:microsoft.com/office/officeart/2005/8/layout/radial4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FAF8B11-F7B5-49AA-A3F9-55524C1A5B2A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C8D7DB6-6206-4CA4-8F43-61FEBDEF96E5}">
      <dgm:prSet phldrT="[Текст]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>
        <a:effectLst>
          <a:outerShdw blurRad="406400" dist="114300" dir="5880000" rotWithShape="0">
            <a:schemeClr val="accent6">
              <a:lumMod val="50000"/>
            </a:schemeClr>
          </a:outerShdw>
        </a:effectLst>
      </dgm:spPr>
      <dgm:t>
        <a:bodyPr/>
        <a:lstStyle/>
        <a:p>
          <a:r>
            <a:rPr lang="ru-RU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СЫРЬЁ</a:t>
          </a:r>
          <a:endParaRPr lang="ru-RU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920B4AD1-40E3-47F8-A54F-654FC0C1B5BE}" type="parTrans" cxnId="{328A33D5-332C-4587-AF27-6FF16B3689F5}">
      <dgm:prSet/>
      <dgm:spPr/>
      <dgm:t>
        <a:bodyPr/>
        <a:lstStyle/>
        <a:p>
          <a:endParaRPr lang="ru-RU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9A92B9A9-9515-43C6-A543-0B899B96DE5F}" type="sibTrans" cxnId="{328A33D5-332C-4587-AF27-6FF16B3689F5}">
      <dgm:prSet/>
      <dgm:spPr/>
      <dgm:t>
        <a:bodyPr/>
        <a:lstStyle/>
        <a:p>
          <a:endParaRPr lang="ru-RU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A188D291-F167-40A2-A532-CD939E3D0655}">
      <dgm:prSet phldrT="[Текст]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>
        <a:effectLst>
          <a:outerShdw blurRad="406400" dist="114300" dir="5880000" rotWithShape="0">
            <a:schemeClr val="accent6">
              <a:lumMod val="50000"/>
            </a:schemeClr>
          </a:outerShdw>
        </a:effectLst>
      </dgm:spPr>
      <dgm:t>
        <a:bodyPr/>
        <a:lstStyle/>
        <a:p>
          <a:r>
            <a:rPr lang="ru-RU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Рудное</a:t>
          </a:r>
          <a:endParaRPr lang="ru-RU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336AB886-137A-435B-9C3E-C85F9CC900A6}" type="parTrans" cxnId="{30622A00-C7CA-462D-B0DA-BB7AC08BF75D}">
      <dgm:prSet>
        <dgm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A4EFE7E0-D484-428A-9204-24AF10A19ED8}" type="sibTrans" cxnId="{30622A00-C7CA-462D-B0DA-BB7AC08BF75D}">
      <dgm:prSet/>
      <dgm:spPr/>
      <dgm:t>
        <a:bodyPr/>
        <a:lstStyle/>
        <a:p>
          <a:endParaRPr lang="ru-RU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731A617B-E24D-4297-8082-88A40A99C987}">
      <dgm:prSet phldrT="[Текст]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>
        <a:effectLst>
          <a:outerShdw blurRad="406400" dist="114300" dir="5880000" rotWithShape="0">
            <a:schemeClr val="accent6">
              <a:lumMod val="50000"/>
            </a:schemeClr>
          </a:outerShdw>
        </a:effectLst>
      </dgm:spPr>
      <dgm:t>
        <a:bodyPr/>
        <a:lstStyle/>
        <a:p>
          <a:r>
            <a:rPr lang="ru-RU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Нерудное</a:t>
          </a:r>
          <a:endParaRPr lang="ru-RU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0024F86C-7C99-41A0-A1E6-0B167D8AEED7}" type="parTrans" cxnId="{C14F3D14-EAC6-4288-A9BB-901DBD7C9D38}">
      <dgm:prSet>
        <dgm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A074CAF9-39CF-4E91-B7FB-4B969667C152}" type="sibTrans" cxnId="{C14F3D14-EAC6-4288-A9BB-901DBD7C9D38}">
      <dgm:prSet/>
      <dgm:spPr/>
      <dgm:t>
        <a:bodyPr/>
        <a:lstStyle/>
        <a:p>
          <a:endParaRPr lang="ru-RU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39578918-E15C-497D-8DAA-ADFC5C64C665}">
      <dgm:prSet phldrT="[Текст]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>
        <a:effectLst>
          <a:outerShdw blurRad="406400" dist="114300" dir="5880000" rotWithShape="0">
            <a:schemeClr val="accent6">
              <a:lumMod val="50000"/>
            </a:schemeClr>
          </a:outerShdw>
        </a:effectLst>
      </dgm:spPr>
      <dgm:t>
        <a:bodyPr/>
        <a:lstStyle/>
        <a:p>
          <a:r>
            <a:rPr lang="ru-RU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Органическое</a:t>
          </a:r>
          <a:endParaRPr lang="ru-RU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372F09C5-292C-4BFA-B670-8F9CD1CA476B}" type="parTrans" cxnId="{E55AE7DF-70FC-4D7F-B6B5-95D306CD638E}">
      <dgm:prSet>
        <dgm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100D93F9-4D88-428D-B686-88183DB7B570}" type="sibTrans" cxnId="{E55AE7DF-70FC-4D7F-B6B5-95D306CD638E}">
      <dgm:prSet/>
      <dgm:spPr/>
      <dgm:t>
        <a:bodyPr/>
        <a:lstStyle/>
        <a:p>
          <a:endParaRPr lang="ru-RU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F79845A3-F4E9-4BD5-80DE-A63FF675DB0B}">
      <dgm:prSet phldrT="[Текст]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>
        <a:effectLst>
          <a:outerShdw blurRad="406400" dist="114300" dir="5880000" rotWithShape="0">
            <a:schemeClr val="accent6">
              <a:lumMod val="50000"/>
            </a:schemeClr>
          </a:outerShdw>
        </a:effectLst>
      </dgm:spPr>
      <dgm:t>
        <a:bodyPr/>
        <a:lstStyle/>
        <a:p>
          <a:r>
            <a:rPr lang="ru-RU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Горючее</a:t>
          </a:r>
          <a:endParaRPr lang="ru-RU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5EB67C45-9F7B-4CB0-9B91-E0F2052B8573}" type="parTrans" cxnId="{C21C5244-B265-4A54-B031-7BF80F17F4E1}">
      <dgm:prSet>
        <dgm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DA4557B8-41D4-41D5-832F-D91FC4B876C8}" type="sibTrans" cxnId="{C21C5244-B265-4A54-B031-7BF80F17F4E1}">
      <dgm:prSet/>
      <dgm:spPr/>
      <dgm:t>
        <a:bodyPr/>
        <a:lstStyle/>
        <a:p>
          <a:endParaRPr lang="ru-RU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D94129F7-6AAD-4B8C-8381-7EC98C5D5BE4}">
      <dgm:prSet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>
        <a:effectLst>
          <a:outerShdw blurRad="406400" dist="114300" dir="5880000" rotWithShape="0">
            <a:schemeClr val="accent6">
              <a:lumMod val="50000"/>
            </a:schemeClr>
          </a:outerShdw>
        </a:effectLst>
      </dgm:spPr>
      <dgm:t>
        <a:bodyPr/>
        <a:lstStyle/>
        <a:p>
          <a:r>
            <a:rPr lang="ru-RU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Животное</a:t>
          </a:r>
          <a:endParaRPr lang="ru-RU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5740CEE3-4BDC-4094-9F5D-FC383160FE5D}" type="parTrans" cxnId="{7C222060-5F29-42EB-B0C0-21B746AE0646}">
      <dgm:prSet>
        <dgm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FBB9614D-A41F-4AFE-92AA-299F9BA037E9}" type="sibTrans" cxnId="{7C222060-5F29-42EB-B0C0-21B746AE0646}">
      <dgm:prSet/>
      <dgm:spPr/>
      <dgm:t>
        <a:bodyPr/>
        <a:lstStyle/>
        <a:p>
          <a:endParaRPr lang="ru-RU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7CAD3322-1D04-4D0D-9321-B3E1A77A3B99}">
      <dgm:prSet phldrT="[Текст]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>
        <a:effectLst>
          <a:outerShdw blurRad="406400" dist="114300" dir="5880000" rotWithShape="0">
            <a:schemeClr val="accent6">
              <a:lumMod val="50000"/>
            </a:schemeClr>
          </a:outerShdw>
        </a:effectLst>
      </dgm:spPr>
      <dgm:t>
        <a:bodyPr/>
        <a:lstStyle/>
        <a:p>
          <a:r>
            <a:rPr lang="ru-RU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Минеральное</a:t>
          </a:r>
          <a:endParaRPr lang="ru-RU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6F1259E0-1023-4FF3-90B4-32D9128E4B2B}" type="sibTrans" cxnId="{1B489F0C-926D-4FB4-AC93-A829A3464FEA}">
      <dgm:prSet/>
      <dgm:spPr/>
      <dgm:t>
        <a:bodyPr/>
        <a:lstStyle/>
        <a:p>
          <a:endParaRPr lang="ru-RU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B46EAF17-D608-489C-AABC-86C507CBEB06}" type="parTrans" cxnId="{1B489F0C-926D-4FB4-AC93-A829A3464FEA}">
      <dgm:prSet>
        <dgm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E276F5DD-5BE3-483B-8D09-969FA9B7BB6E}">
      <dgm:prSet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>
        <a:effectLst>
          <a:outerShdw blurRad="406400" dist="114300" dir="5880000" rotWithShape="0">
            <a:schemeClr val="accent6">
              <a:lumMod val="50000"/>
            </a:schemeClr>
          </a:outerShdw>
        </a:effectLst>
      </dgm:spPr>
      <dgm:t>
        <a:bodyPr/>
        <a:lstStyle/>
        <a:p>
          <a:r>
            <a:rPr lang="ru-RU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Растительное</a:t>
          </a:r>
          <a:endParaRPr lang="ru-RU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0E1F0B21-134E-4C87-93AB-2F7A288B01DF}" type="sibTrans" cxnId="{C06994D7-1392-4771-98D3-7AE6AE683A15}">
      <dgm:prSet/>
      <dgm:spPr/>
      <dgm:t>
        <a:bodyPr/>
        <a:lstStyle/>
        <a:p>
          <a:endParaRPr lang="ru-RU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EB6F84A7-D75D-4CC2-B197-84CBFE54A52D}" type="parTrans" cxnId="{C06994D7-1392-4771-98D3-7AE6AE683A15}">
      <dgm:prSet>
        <dgm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C3B0C736-074C-4052-B508-DA738C3BB983}">
      <dgm:prSet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>
        <a:effectLst>
          <a:outerShdw blurRad="406400" dist="114300" dir="5880000" rotWithShape="0">
            <a:schemeClr val="accent6">
              <a:lumMod val="50000"/>
            </a:schemeClr>
          </a:outerShdw>
        </a:effectLst>
      </dgm:spPr>
      <dgm:t>
        <a:bodyPr/>
        <a:lstStyle/>
        <a:p>
          <a:r>
            <a:rPr lang="ru-RU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Вода</a:t>
          </a:r>
          <a:endParaRPr lang="ru-RU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08C3B3F3-9D52-4815-AB69-A5833B89A4CE}" type="parTrans" cxnId="{E849624A-854E-4FC6-9197-E316B432AEEB}">
      <dgm:prSet>
        <dgm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1F329F09-B346-440C-8A42-0E177FFF417A}" type="sibTrans" cxnId="{E849624A-854E-4FC6-9197-E316B432AEEB}">
      <dgm:prSet/>
      <dgm:spPr/>
      <dgm:t>
        <a:bodyPr/>
        <a:lstStyle/>
        <a:p>
          <a:endParaRPr lang="ru-RU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5473A859-AB50-4068-AA0D-CFEDE3B66E89}">
      <dgm:prSet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>
        <a:effectLst>
          <a:outerShdw blurRad="406400" dist="114300" dir="5880000" rotWithShape="0">
            <a:schemeClr val="accent6">
              <a:lumMod val="50000"/>
            </a:schemeClr>
          </a:outerShdw>
        </a:effectLst>
      </dgm:spPr>
      <dgm:t>
        <a:bodyPr/>
        <a:lstStyle/>
        <a:p>
          <a:r>
            <a:rPr lang="ru-RU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Воздух</a:t>
          </a:r>
          <a:endParaRPr lang="ru-RU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772245AB-D76E-47D4-BD0F-08A787666651}" type="parTrans" cxnId="{F466C73D-9BA8-4BA3-8FA2-3D491A2EEA29}">
      <dgm:prSet>
        <dgm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0992CBDB-2061-4CCF-8949-A2475FE478B6}" type="sibTrans" cxnId="{F466C73D-9BA8-4BA3-8FA2-3D491A2EEA29}">
      <dgm:prSet/>
      <dgm:spPr/>
      <dgm:t>
        <a:bodyPr/>
        <a:lstStyle/>
        <a:p>
          <a:endParaRPr lang="ru-RU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02F85E1B-4BFA-4A59-A3BC-4E14061A09A9}" type="pres">
      <dgm:prSet presAssocID="{3FAF8B11-F7B5-49AA-A3F9-55524C1A5B2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F8B480E-8667-41CD-BC66-04BDEED7F77D}" type="pres">
      <dgm:prSet presAssocID="{DC8D7DB6-6206-4CA4-8F43-61FEBDEF96E5}" presName="root1" presStyleCnt="0"/>
      <dgm:spPr/>
    </dgm:pt>
    <dgm:pt modelId="{44E11903-EDC4-4F94-A40E-593230DD7128}" type="pres">
      <dgm:prSet presAssocID="{DC8D7DB6-6206-4CA4-8F43-61FEBDEF96E5}" presName="LevelOneTextNode" presStyleLbl="node0" presStyleIdx="0" presStyleCnt="1" custLinFactNeighborX="-4061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3BD0CE6-11E8-47B0-BE87-9D6247496091}" type="pres">
      <dgm:prSet presAssocID="{DC8D7DB6-6206-4CA4-8F43-61FEBDEF96E5}" presName="level2hierChild" presStyleCnt="0"/>
      <dgm:spPr/>
    </dgm:pt>
    <dgm:pt modelId="{ABE2D097-00ED-4A14-B51A-4E954CEE928F}" type="pres">
      <dgm:prSet presAssocID="{B46EAF17-D608-489C-AABC-86C507CBEB06}" presName="conn2-1" presStyleLbl="parChTrans1D2" presStyleIdx="0" presStyleCnt="4"/>
      <dgm:spPr/>
      <dgm:t>
        <a:bodyPr/>
        <a:lstStyle/>
        <a:p>
          <a:endParaRPr lang="ru-RU"/>
        </a:p>
      </dgm:t>
    </dgm:pt>
    <dgm:pt modelId="{64E4865E-40D4-4CCC-8BBE-01459AFAF5C8}" type="pres">
      <dgm:prSet presAssocID="{B46EAF17-D608-489C-AABC-86C507CBEB06}" presName="connTx" presStyleLbl="parChTrans1D2" presStyleIdx="0" presStyleCnt="4"/>
      <dgm:spPr/>
      <dgm:t>
        <a:bodyPr/>
        <a:lstStyle/>
        <a:p>
          <a:endParaRPr lang="ru-RU"/>
        </a:p>
      </dgm:t>
    </dgm:pt>
    <dgm:pt modelId="{1870C456-2BF4-486C-8166-8A1CB855DE7C}" type="pres">
      <dgm:prSet presAssocID="{7CAD3322-1D04-4D0D-9321-B3E1A77A3B99}" presName="root2" presStyleCnt="0"/>
      <dgm:spPr/>
    </dgm:pt>
    <dgm:pt modelId="{E878748E-231D-4537-A6FE-ACA40BB19080}" type="pres">
      <dgm:prSet presAssocID="{7CAD3322-1D04-4D0D-9321-B3E1A77A3B99}" presName="LevelTwoTextNode" presStyleLbl="node2" presStyleIdx="0" presStyleCnt="4" custScaleX="147381" custLinFactNeighborX="-2405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495DE31-07BC-4751-90CB-C89D7BF86D5D}" type="pres">
      <dgm:prSet presAssocID="{7CAD3322-1D04-4D0D-9321-B3E1A77A3B99}" presName="level3hierChild" presStyleCnt="0"/>
      <dgm:spPr/>
    </dgm:pt>
    <dgm:pt modelId="{8DAED65C-621E-4280-B917-2AAFFCFD75FD}" type="pres">
      <dgm:prSet presAssocID="{336AB886-137A-435B-9C3E-C85F9CC900A6}" presName="conn2-1" presStyleLbl="parChTrans1D3" presStyleIdx="0" presStyleCnt="5"/>
      <dgm:spPr/>
      <dgm:t>
        <a:bodyPr/>
        <a:lstStyle/>
        <a:p>
          <a:endParaRPr lang="ru-RU"/>
        </a:p>
      </dgm:t>
    </dgm:pt>
    <dgm:pt modelId="{851BEEC9-5D42-4D53-8CAF-979D4097106C}" type="pres">
      <dgm:prSet presAssocID="{336AB886-137A-435B-9C3E-C85F9CC900A6}" presName="connTx" presStyleLbl="parChTrans1D3" presStyleIdx="0" presStyleCnt="5"/>
      <dgm:spPr/>
      <dgm:t>
        <a:bodyPr/>
        <a:lstStyle/>
        <a:p>
          <a:endParaRPr lang="ru-RU"/>
        </a:p>
      </dgm:t>
    </dgm:pt>
    <dgm:pt modelId="{894AA437-3575-43D1-9E8A-63F638B028A3}" type="pres">
      <dgm:prSet presAssocID="{A188D291-F167-40A2-A532-CD939E3D0655}" presName="root2" presStyleCnt="0"/>
      <dgm:spPr/>
    </dgm:pt>
    <dgm:pt modelId="{F47961C8-D217-45E7-89B0-927E1D6482B6}" type="pres">
      <dgm:prSet presAssocID="{A188D291-F167-40A2-A532-CD939E3D0655}" presName="LevelTwoTextNode" presStyleLbl="node3" presStyleIdx="0" presStyleCnt="5" custScaleX="13580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5CEE776-5511-40C9-9D42-D4C56F49B5E2}" type="pres">
      <dgm:prSet presAssocID="{A188D291-F167-40A2-A532-CD939E3D0655}" presName="level3hierChild" presStyleCnt="0"/>
      <dgm:spPr/>
    </dgm:pt>
    <dgm:pt modelId="{22CC0370-67E4-4D7F-9DBC-E3F9712CE96B}" type="pres">
      <dgm:prSet presAssocID="{0024F86C-7C99-41A0-A1E6-0B167D8AEED7}" presName="conn2-1" presStyleLbl="parChTrans1D3" presStyleIdx="1" presStyleCnt="5"/>
      <dgm:spPr/>
      <dgm:t>
        <a:bodyPr/>
        <a:lstStyle/>
        <a:p>
          <a:endParaRPr lang="ru-RU"/>
        </a:p>
      </dgm:t>
    </dgm:pt>
    <dgm:pt modelId="{67B86EF4-301F-43A3-B800-F150F3150089}" type="pres">
      <dgm:prSet presAssocID="{0024F86C-7C99-41A0-A1E6-0B167D8AEED7}" presName="connTx" presStyleLbl="parChTrans1D3" presStyleIdx="1" presStyleCnt="5"/>
      <dgm:spPr/>
      <dgm:t>
        <a:bodyPr/>
        <a:lstStyle/>
        <a:p>
          <a:endParaRPr lang="ru-RU"/>
        </a:p>
      </dgm:t>
    </dgm:pt>
    <dgm:pt modelId="{18D0C16D-87E9-449A-ABF7-223EBDBC71DD}" type="pres">
      <dgm:prSet presAssocID="{731A617B-E24D-4297-8082-88A40A99C987}" presName="root2" presStyleCnt="0"/>
      <dgm:spPr/>
    </dgm:pt>
    <dgm:pt modelId="{66FCABBD-CB3A-4150-81C6-792AA6C2747F}" type="pres">
      <dgm:prSet presAssocID="{731A617B-E24D-4297-8082-88A40A99C987}" presName="LevelTwoTextNode" presStyleLbl="node3" presStyleIdx="1" presStyleCnt="5" custScaleX="13580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A668B77-262D-4103-AB28-BA92F1EB742C}" type="pres">
      <dgm:prSet presAssocID="{731A617B-E24D-4297-8082-88A40A99C987}" presName="level3hierChild" presStyleCnt="0"/>
      <dgm:spPr/>
    </dgm:pt>
    <dgm:pt modelId="{2799FED9-BE83-4CBA-81D2-F75EB6467F3D}" type="pres">
      <dgm:prSet presAssocID="{08C3B3F3-9D52-4815-AB69-A5833B89A4CE}" presName="conn2-1" presStyleLbl="parChTrans1D2" presStyleIdx="1" presStyleCnt="4"/>
      <dgm:spPr/>
      <dgm:t>
        <a:bodyPr/>
        <a:lstStyle/>
        <a:p>
          <a:endParaRPr lang="ru-RU"/>
        </a:p>
      </dgm:t>
    </dgm:pt>
    <dgm:pt modelId="{92FECE47-2435-4C97-AFBB-A58B26D0C5FD}" type="pres">
      <dgm:prSet presAssocID="{08C3B3F3-9D52-4815-AB69-A5833B89A4CE}" presName="connTx" presStyleLbl="parChTrans1D2" presStyleIdx="1" presStyleCnt="4"/>
      <dgm:spPr/>
      <dgm:t>
        <a:bodyPr/>
        <a:lstStyle/>
        <a:p>
          <a:endParaRPr lang="ru-RU"/>
        </a:p>
      </dgm:t>
    </dgm:pt>
    <dgm:pt modelId="{1D95CB8D-79C7-41E7-9ADC-B6EFCD964E09}" type="pres">
      <dgm:prSet presAssocID="{C3B0C736-074C-4052-B508-DA738C3BB983}" presName="root2" presStyleCnt="0"/>
      <dgm:spPr/>
    </dgm:pt>
    <dgm:pt modelId="{D68613EC-8B8A-4AF4-AC59-9D92F01677AE}" type="pres">
      <dgm:prSet presAssocID="{C3B0C736-074C-4052-B508-DA738C3BB983}" presName="LevelTwoTextNode" presStyleLbl="node2" presStyleIdx="1" presStyleCnt="4" custScaleX="128500" custLinFactNeighborX="-2405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7824F1A-ED85-4D01-AD18-05388353A2D7}" type="pres">
      <dgm:prSet presAssocID="{C3B0C736-074C-4052-B508-DA738C3BB983}" presName="level3hierChild" presStyleCnt="0"/>
      <dgm:spPr/>
    </dgm:pt>
    <dgm:pt modelId="{16CB124C-4327-4F00-9748-8B3B3679FE9D}" type="pres">
      <dgm:prSet presAssocID="{772245AB-D76E-47D4-BD0F-08A787666651}" presName="conn2-1" presStyleLbl="parChTrans1D2" presStyleIdx="2" presStyleCnt="4"/>
      <dgm:spPr/>
      <dgm:t>
        <a:bodyPr/>
        <a:lstStyle/>
        <a:p>
          <a:endParaRPr lang="ru-RU"/>
        </a:p>
      </dgm:t>
    </dgm:pt>
    <dgm:pt modelId="{45EA22C6-5F10-4480-B455-4729915AAEE5}" type="pres">
      <dgm:prSet presAssocID="{772245AB-D76E-47D4-BD0F-08A787666651}" presName="connTx" presStyleLbl="parChTrans1D2" presStyleIdx="2" presStyleCnt="4"/>
      <dgm:spPr/>
      <dgm:t>
        <a:bodyPr/>
        <a:lstStyle/>
        <a:p>
          <a:endParaRPr lang="ru-RU"/>
        </a:p>
      </dgm:t>
    </dgm:pt>
    <dgm:pt modelId="{A11B2C34-8330-42B5-929E-638785737051}" type="pres">
      <dgm:prSet presAssocID="{5473A859-AB50-4068-AA0D-CFEDE3B66E89}" presName="root2" presStyleCnt="0"/>
      <dgm:spPr/>
    </dgm:pt>
    <dgm:pt modelId="{E1D51861-FB1D-4F48-8D4F-1870E59BC8B6}" type="pres">
      <dgm:prSet presAssocID="{5473A859-AB50-4068-AA0D-CFEDE3B66E89}" presName="LevelTwoTextNode" presStyleLbl="node2" presStyleIdx="2" presStyleCnt="4" custScaleX="128500" custLinFactNeighborX="-2405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7BE41D6-D8A2-4735-8BEB-27C582C6C8C0}" type="pres">
      <dgm:prSet presAssocID="{5473A859-AB50-4068-AA0D-CFEDE3B66E89}" presName="level3hierChild" presStyleCnt="0"/>
      <dgm:spPr/>
    </dgm:pt>
    <dgm:pt modelId="{D7EBC91B-32C4-4922-B7C4-9E0C4F5B6EFC}" type="pres">
      <dgm:prSet presAssocID="{372F09C5-292C-4BFA-B670-8F9CD1CA476B}" presName="conn2-1" presStyleLbl="parChTrans1D2" presStyleIdx="3" presStyleCnt="4"/>
      <dgm:spPr/>
      <dgm:t>
        <a:bodyPr/>
        <a:lstStyle/>
        <a:p>
          <a:endParaRPr lang="ru-RU"/>
        </a:p>
      </dgm:t>
    </dgm:pt>
    <dgm:pt modelId="{C8A8D797-BFC5-4C9A-99A6-C580312ED8DC}" type="pres">
      <dgm:prSet presAssocID="{372F09C5-292C-4BFA-B670-8F9CD1CA476B}" presName="connTx" presStyleLbl="parChTrans1D2" presStyleIdx="3" presStyleCnt="4"/>
      <dgm:spPr/>
      <dgm:t>
        <a:bodyPr/>
        <a:lstStyle/>
        <a:p>
          <a:endParaRPr lang="ru-RU"/>
        </a:p>
      </dgm:t>
    </dgm:pt>
    <dgm:pt modelId="{0A097D15-832F-4094-8738-8FADEBCBE859}" type="pres">
      <dgm:prSet presAssocID="{39578918-E15C-497D-8DAA-ADFC5C64C665}" presName="root2" presStyleCnt="0"/>
      <dgm:spPr/>
    </dgm:pt>
    <dgm:pt modelId="{41A3A744-D3B4-4FC7-A1C0-887E6EEE16B2}" type="pres">
      <dgm:prSet presAssocID="{39578918-E15C-497D-8DAA-ADFC5C64C665}" presName="LevelTwoTextNode" presStyleLbl="node2" presStyleIdx="3" presStyleCnt="4" custScaleX="147381" custLinFactNeighborX="-2405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8E9D3BD-43B1-4B88-B7B8-CDC9B35B7F93}" type="pres">
      <dgm:prSet presAssocID="{39578918-E15C-497D-8DAA-ADFC5C64C665}" presName="level3hierChild" presStyleCnt="0"/>
      <dgm:spPr/>
    </dgm:pt>
    <dgm:pt modelId="{95D4AAC6-8A6E-4E77-B448-4C422D781C92}" type="pres">
      <dgm:prSet presAssocID="{5EB67C45-9F7B-4CB0-9B91-E0F2052B8573}" presName="conn2-1" presStyleLbl="parChTrans1D3" presStyleIdx="2" presStyleCnt="5"/>
      <dgm:spPr/>
      <dgm:t>
        <a:bodyPr/>
        <a:lstStyle/>
        <a:p>
          <a:endParaRPr lang="ru-RU"/>
        </a:p>
      </dgm:t>
    </dgm:pt>
    <dgm:pt modelId="{EEACD9B4-5162-4C57-8F40-7C7349517903}" type="pres">
      <dgm:prSet presAssocID="{5EB67C45-9F7B-4CB0-9B91-E0F2052B8573}" presName="connTx" presStyleLbl="parChTrans1D3" presStyleIdx="2" presStyleCnt="5"/>
      <dgm:spPr/>
      <dgm:t>
        <a:bodyPr/>
        <a:lstStyle/>
        <a:p>
          <a:endParaRPr lang="ru-RU"/>
        </a:p>
      </dgm:t>
    </dgm:pt>
    <dgm:pt modelId="{2E6B1B9C-FE56-4C51-AA75-2F15747B1702}" type="pres">
      <dgm:prSet presAssocID="{F79845A3-F4E9-4BD5-80DE-A63FF675DB0B}" presName="root2" presStyleCnt="0"/>
      <dgm:spPr/>
    </dgm:pt>
    <dgm:pt modelId="{76FC0B2F-7804-4F56-90D1-03D652FE3F47}" type="pres">
      <dgm:prSet presAssocID="{F79845A3-F4E9-4BD5-80DE-A63FF675DB0B}" presName="LevelTwoTextNode" presStyleLbl="node3" presStyleIdx="2" presStyleCnt="5" custScaleX="13580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41579A2-CCA1-4CD6-80BB-D364327DEC61}" type="pres">
      <dgm:prSet presAssocID="{F79845A3-F4E9-4BD5-80DE-A63FF675DB0B}" presName="level3hierChild" presStyleCnt="0"/>
      <dgm:spPr/>
    </dgm:pt>
    <dgm:pt modelId="{EBEAB549-3DBB-4392-A960-1F9AD743E5A6}" type="pres">
      <dgm:prSet presAssocID="{EB6F84A7-D75D-4CC2-B197-84CBFE54A52D}" presName="conn2-1" presStyleLbl="parChTrans1D3" presStyleIdx="3" presStyleCnt="5"/>
      <dgm:spPr/>
      <dgm:t>
        <a:bodyPr/>
        <a:lstStyle/>
        <a:p>
          <a:endParaRPr lang="ru-RU"/>
        </a:p>
      </dgm:t>
    </dgm:pt>
    <dgm:pt modelId="{ED470D1A-559A-4281-B3BD-D8B355E2F9AE}" type="pres">
      <dgm:prSet presAssocID="{EB6F84A7-D75D-4CC2-B197-84CBFE54A52D}" presName="connTx" presStyleLbl="parChTrans1D3" presStyleIdx="3" presStyleCnt="5"/>
      <dgm:spPr/>
      <dgm:t>
        <a:bodyPr/>
        <a:lstStyle/>
        <a:p>
          <a:endParaRPr lang="ru-RU"/>
        </a:p>
      </dgm:t>
    </dgm:pt>
    <dgm:pt modelId="{1C6E5A73-156E-4449-A9C9-920EDD45B451}" type="pres">
      <dgm:prSet presAssocID="{E276F5DD-5BE3-483B-8D09-969FA9B7BB6E}" presName="root2" presStyleCnt="0"/>
      <dgm:spPr/>
    </dgm:pt>
    <dgm:pt modelId="{3803DEF0-684A-4A55-9C89-3D849F18A154}" type="pres">
      <dgm:prSet presAssocID="{E276F5DD-5BE3-483B-8D09-969FA9B7BB6E}" presName="LevelTwoTextNode" presStyleLbl="node3" presStyleIdx="3" presStyleCnt="5" custScaleX="13580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C7D0BCB-A1D6-4436-908E-8B5EE4A428C8}" type="pres">
      <dgm:prSet presAssocID="{E276F5DD-5BE3-483B-8D09-969FA9B7BB6E}" presName="level3hierChild" presStyleCnt="0"/>
      <dgm:spPr/>
    </dgm:pt>
    <dgm:pt modelId="{961D58E5-4E23-4DFD-BD1A-2A255E29B9D6}" type="pres">
      <dgm:prSet presAssocID="{5740CEE3-4BDC-4094-9F5D-FC383160FE5D}" presName="conn2-1" presStyleLbl="parChTrans1D3" presStyleIdx="4" presStyleCnt="5"/>
      <dgm:spPr/>
      <dgm:t>
        <a:bodyPr/>
        <a:lstStyle/>
        <a:p>
          <a:endParaRPr lang="ru-RU"/>
        </a:p>
      </dgm:t>
    </dgm:pt>
    <dgm:pt modelId="{DCD8AFFF-A3DD-45EA-9AB0-FD377DA45278}" type="pres">
      <dgm:prSet presAssocID="{5740CEE3-4BDC-4094-9F5D-FC383160FE5D}" presName="connTx" presStyleLbl="parChTrans1D3" presStyleIdx="4" presStyleCnt="5"/>
      <dgm:spPr/>
      <dgm:t>
        <a:bodyPr/>
        <a:lstStyle/>
        <a:p>
          <a:endParaRPr lang="ru-RU"/>
        </a:p>
      </dgm:t>
    </dgm:pt>
    <dgm:pt modelId="{8803444A-A5EF-4531-9BCB-BD1E1CF50DE2}" type="pres">
      <dgm:prSet presAssocID="{D94129F7-6AAD-4B8C-8381-7EC98C5D5BE4}" presName="root2" presStyleCnt="0"/>
      <dgm:spPr/>
    </dgm:pt>
    <dgm:pt modelId="{48E847E7-2906-4458-9398-B5FB96B88A60}" type="pres">
      <dgm:prSet presAssocID="{D94129F7-6AAD-4B8C-8381-7EC98C5D5BE4}" presName="LevelTwoTextNode" presStyleLbl="node3" presStyleIdx="4" presStyleCnt="5" custScaleX="13580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B08566C-2529-4BD4-9F27-E6DED199679B}" type="pres">
      <dgm:prSet presAssocID="{D94129F7-6AAD-4B8C-8381-7EC98C5D5BE4}" presName="level3hierChild" presStyleCnt="0"/>
      <dgm:spPr/>
    </dgm:pt>
  </dgm:ptLst>
  <dgm:cxnLst>
    <dgm:cxn modelId="{3C027877-E32C-4447-AF27-52D4A81211AD}" type="presOf" srcId="{772245AB-D76E-47D4-BD0F-08A787666651}" destId="{16CB124C-4327-4F00-9748-8B3B3679FE9D}" srcOrd="0" destOrd="0" presId="urn:microsoft.com/office/officeart/2005/8/layout/hierarchy2"/>
    <dgm:cxn modelId="{7A0E89A1-9985-4EA8-9523-ADF533F78AB8}" type="presOf" srcId="{731A617B-E24D-4297-8082-88A40A99C987}" destId="{66FCABBD-CB3A-4150-81C6-792AA6C2747F}" srcOrd="0" destOrd="0" presId="urn:microsoft.com/office/officeart/2005/8/layout/hierarchy2"/>
    <dgm:cxn modelId="{328A33D5-332C-4587-AF27-6FF16B3689F5}" srcId="{3FAF8B11-F7B5-49AA-A3F9-55524C1A5B2A}" destId="{DC8D7DB6-6206-4CA4-8F43-61FEBDEF96E5}" srcOrd="0" destOrd="0" parTransId="{920B4AD1-40E3-47F8-A54F-654FC0C1B5BE}" sibTransId="{9A92B9A9-9515-43C6-A543-0B899B96DE5F}"/>
    <dgm:cxn modelId="{00A03B76-CCE8-4D84-A5EF-343F4BDB00EE}" type="presOf" srcId="{0024F86C-7C99-41A0-A1E6-0B167D8AEED7}" destId="{67B86EF4-301F-43A3-B800-F150F3150089}" srcOrd="1" destOrd="0" presId="urn:microsoft.com/office/officeart/2005/8/layout/hierarchy2"/>
    <dgm:cxn modelId="{1B489F0C-926D-4FB4-AC93-A829A3464FEA}" srcId="{DC8D7DB6-6206-4CA4-8F43-61FEBDEF96E5}" destId="{7CAD3322-1D04-4D0D-9321-B3E1A77A3B99}" srcOrd="0" destOrd="0" parTransId="{B46EAF17-D608-489C-AABC-86C507CBEB06}" sibTransId="{6F1259E0-1023-4FF3-90B4-32D9128E4B2B}"/>
    <dgm:cxn modelId="{C14F3D14-EAC6-4288-A9BB-901DBD7C9D38}" srcId="{7CAD3322-1D04-4D0D-9321-B3E1A77A3B99}" destId="{731A617B-E24D-4297-8082-88A40A99C987}" srcOrd="1" destOrd="0" parTransId="{0024F86C-7C99-41A0-A1E6-0B167D8AEED7}" sibTransId="{A074CAF9-39CF-4E91-B7FB-4B969667C152}"/>
    <dgm:cxn modelId="{30622A00-C7CA-462D-B0DA-BB7AC08BF75D}" srcId="{7CAD3322-1D04-4D0D-9321-B3E1A77A3B99}" destId="{A188D291-F167-40A2-A532-CD939E3D0655}" srcOrd="0" destOrd="0" parTransId="{336AB886-137A-435B-9C3E-C85F9CC900A6}" sibTransId="{A4EFE7E0-D484-428A-9204-24AF10A19ED8}"/>
    <dgm:cxn modelId="{E849624A-854E-4FC6-9197-E316B432AEEB}" srcId="{DC8D7DB6-6206-4CA4-8F43-61FEBDEF96E5}" destId="{C3B0C736-074C-4052-B508-DA738C3BB983}" srcOrd="1" destOrd="0" parTransId="{08C3B3F3-9D52-4815-AB69-A5833B89A4CE}" sibTransId="{1F329F09-B346-440C-8A42-0E177FFF417A}"/>
    <dgm:cxn modelId="{C06994D7-1392-4771-98D3-7AE6AE683A15}" srcId="{39578918-E15C-497D-8DAA-ADFC5C64C665}" destId="{E276F5DD-5BE3-483B-8D09-969FA9B7BB6E}" srcOrd="1" destOrd="0" parTransId="{EB6F84A7-D75D-4CC2-B197-84CBFE54A52D}" sibTransId="{0E1F0B21-134E-4C87-93AB-2F7A288B01DF}"/>
    <dgm:cxn modelId="{1B1CC449-EEB0-400F-BBC2-5A3BD8A64038}" type="presOf" srcId="{5EB67C45-9F7B-4CB0-9B91-E0F2052B8573}" destId="{95D4AAC6-8A6E-4E77-B448-4C422D781C92}" srcOrd="0" destOrd="0" presId="urn:microsoft.com/office/officeart/2005/8/layout/hierarchy2"/>
    <dgm:cxn modelId="{AE26C519-2E96-4788-9ACE-947901587E33}" type="presOf" srcId="{336AB886-137A-435B-9C3E-C85F9CC900A6}" destId="{8DAED65C-621E-4280-B917-2AAFFCFD75FD}" srcOrd="0" destOrd="0" presId="urn:microsoft.com/office/officeart/2005/8/layout/hierarchy2"/>
    <dgm:cxn modelId="{6577C2BF-18AB-40E1-9FD8-0A1D23D94DDB}" type="presOf" srcId="{D94129F7-6AAD-4B8C-8381-7EC98C5D5BE4}" destId="{48E847E7-2906-4458-9398-B5FB96B88A60}" srcOrd="0" destOrd="0" presId="urn:microsoft.com/office/officeart/2005/8/layout/hierarchy2"/>
    <dgm:cxn modelId="{6B7D6E89-356F-4196-9CAC-78A705200790}" type="presOf" srcId="{7CAD3322-1D04-4D0D-9321-B3E1A77A3B99}" destId="{E878748E-231D-4537-A6FE-ACA40BB19080}" srcOrd="0" destOrd="0" presId="urn:microsoft.com/office/officeart/2005/8/layout/hierarchy2"/>
    <dgm:cxn modelId="{859AB1CC-4D11-4DE5-A7CB-BDF99C1C963D}" type="presOf" srcId="{EB6F84A7-D75D-4CC2-B197-84CBFE54A52D}" destId="{ED470D1A-559A-4281-B3BD-D8B355E2F9AE}" srcOrd="1" destOrd="0" presId="urn:microsoft.com/office/officeart/2005/8/layout/hierarchy2"/>
    <dgm:cxn modelId="{9812ECCF-86E8-42B8-93BA-1528B004E0C6}" type="presOf" srcId="{A188D291-F167-40A2-A532-CD939E3D0655}" destId="{F47961C8-D217-45E7-89B0-927E1D6482B6}" srcOrd="0" destOrd="0" presId="urn:microsoft.com/office/officeart/2005/8/layout/hierarchy2"/>
    <dgm:cxn modelId="{DC452935-27A4-4CEA-9718-95D35CF07C0B}" type="presOf" srcId="{08C3B3F3-9D52-4815-AB69-A5833B89A4CE}" destId="{92FECE47-2435-4C97-AFBB-A58B26D0C5FD}" srcOrd="1" destOrd="0" presId="urn:microsoft.com/office/officeart/2005/8/layout/hierarchy2"/>
    <dgm:cxn modelId="{E55AE7DF-70FC-4D7F-B6B5-95D306CD638E}" srcId="{DC8D7DB6-6206-4CA4-8F43-61FEBDEF96E5}" destId="{39578918-E15C-497D-8DAA-ADFC5C64C665}" srcOrd="3" destOrd="0" parTransId="{372F09C5-292C-4BFA-B670-8F9CD1CA476B}" sibTransId="{100D93F9-4D88-428D-B686-88183DB7B570}"/>
    <dgm:cxn modelId="{D54827EE-7ABE-4504-A473-DFA3EA78C453}" type="presOf" srcId="{372F09C5-292C-4BFA-B670-8F9CD1CA476B}" destId="{C8A8D797-BFC5-4C9A-99A6-C580312ED8DC}" srcOrd="1" destOrd="0" presId="urn:microsoft.com/office/officeart/2005/8/layout/hierarchy2"/>
    <dgm:cxn modelId="{78435286-44F3-451E-BB08-C24BE77C28FF}" type="presOf" srcId="{E276F5DD-5BE3-483B-8D09-969FA9B7BB6E}" destId="{3803DEF0-684A-4A55-9C89-3D849F18A154}" srcOrd="0" destOrd="0" presId="urn:microsoft.com/office/officeart/2005/8/layout/hierarchy2"/>
    <dgm:cxn modelId="{C21C5244-B265-4A54-B031-7BF80F17F4E1}" srcId="{39578918-E15C-497D-8DAA-ADFC5C64C665}" destId="{F79845A3-F4E9-4BD5-80DE-A63FF675DB0B}" srcOrd="0" destOrd="0" parTransId="{5EB67C45-9F7B-4CB0-9B91-E0F2052B8573}" sibTransId="{DA4557B8-41D4-41D5-832F-D91FC4B876C8}"/>
    <dgm:cxn modelId="{09D81F83-B318-40E5-8F5E-EC8BF7132BA5}" type="presOf" srcId="{5EB67C45-9F7B-4CB0-9B91-E0F2052B8573}" destId="{EEACD9B4-5162-4C57-8F40-7C7349517903}" srcOrd="1" destOrd="0" presId="urn:microsoft.com/office/officeart/2005/8/layout/hierarchy2"/>
    <dgm:cxn modelId="{C058C3D3-E027-434B-BFCD-8E20E474B73A}" type="presOf" srcId="{3FAF8B11-F7B5-49AA-A3F9-55524C1A5B2A}" destId="{02F85E1B-4BFA-4A59-A3BC-4E14061A09A9}" srcOrd="0" destOrd="0" presId="urn:microsoft.com/office/officeart/2005/8/layout/hierarchy2"/>
    <dgm:cxn modelId="{23BF5C79-1259-41EE-8F85-771EF22C5CA8}" type="presOf" srcId="{B46EAF17-D608-489C-AABC-86C507CBEB06}" destId="{ABE2D097-00ED-4A14-B51A-4E954CEE928F}" srcOrd="0" destOrd="0" presId="urn:microsoft.com/office/officeart/2005/8/layout/hierarchy2"/>
    <dgm:cxn modelId="{9DA412E6-A1EE-478C-863C-2F396DB5BF47}" type="presOf" srcId="{F79845A3-F4E9-4BD5-80DE-A63FF675DB0B}" destId="{76FC0B2F-7804-4F56-90D1-03D652FE3F47}" srcOrd="0" destOrd="0" presId="urn:microsoft.com/office/officeart/2005/8/layout/hierarchy2"/>
    <dgm:cxn modelId="{B19F61F4-9871-4010-AE93-74B9AEE022E3}" type="presOf" srcId="{39578918-E15C-497D-8DAA-ADFC5C64C665}" destId="{41A3A744-D3B4-4FC7-A1C0-887E6EEE16B2}" srcOrd="0" destOrd="0" presId="urn:microsoft.com/office/officeart/2005/8/layout/hierarchy2"/>
    <dgm:cxn modelId="{6AB1E224-A36C-42A2-961C-1C06E05AE29B}" type="presOf" srcId="{336AB886-137A-435B-9C3E-C85F9CC900A6}" destId="{851BEEC9-5D42-4D53-8CAF-979D4097106C}" srcOrd="1" destOrd="0" presId="urn:microsoft.com/office/officeart/2005/8/layout/hierarchy2"/>
    <dgm:cxn modelId="{0E363C55-6D3A-4237-8921-B2C1995BEB3A}" type="presOf" srcId="{08C3B3F3-9D52-4815-AB69-A5833B89A4CE}" destId="{2799FED9-BE83-4CBA-81D2-F75EB6467F3D}" srcOrd="0" destOrd="0" presId="urn:microsoft.com/office/officeart/2005/8/layout/hierarchy2"/>
    <dgm:cxn modelId="{46F13F36-A0CD-4A31-A093-064B0F5DD3ED}" type="presOf" srcId="{DC8D7DB6-6206-4CA4-8F43-61FEBDEF96E5}" destId="{44E11903-EDC4-4F94-A40E-593230DD7128}" srcOrd="0" destOrd="0" presId="urn:microsoft.com/office/officeart/2005/8/layout/hierarchy2"/>
    <dgm:cxn modelId="{92AC5F50-E5B5-44E1-8E08-666720795584}" type="presOf" srcId="{5740CEE3-4BDC-4094-9F5D-FC383160FE5D}" destId="{DCD8AFFF-A3DD-45EA-9AB0-FD377DA45278}" srcOrd="1" destOrd="0" presId="urn:microsoft.com/office/officeart/2005/8/layout/hierarchy2"/>
    <dgm:cxn modelId="{4599B648-F722-414B-A693-A12365B123E3}" type="presOf" srcId="{5740CEE3-4BDC-4094-9F5D-FC383160FE5D}" destId="{961D58E5-4E23-4DFD-BD1A-2A255E29B9D6}" srcOrd="0" destOrd="0" presId="urn:microsoft.com/office/officeart/2005/8/layout/hierarchy2"/>
    <dgm:cxn modelId="{8D154AC4-EC1C-4712-AA6D-ABF7F6BE5CF8}" type="presOf" srcId="{772245AB-D76E-47D4-BD0F-08A787666651}" destId="{45EA22C6-5F10-4480-B455-4729915AAEE5}" srcOrd="1" destOrd="0" presId="urn:microsoft.com/office/officeart/2005/8/layout/hierarchy2"/>
    <dgm:cxn modelId="{7C222060-5F29-42EB-B0C0-21B746AE0646}" srcId="{39578918-E15C-497D-8DAA-ADFC5C64C665}" destId="{D94129F7-6AAD-4B8C-8381-7EC98C5D5BE4}" srcOrd="2" destOrd="0" parTransId="{5740CEE3-4BDC-4094-9F5D-FC383160FE5D}" sibTransId="{FBB9614D-A41F-4AFE-92AA-299F9BA037E9}"/>
    <dgm:cxn modelId="{55821051-95F6-4666-A19F-58D9EB200860}" type="presOf" srcId="{B46EAF17-D608-489C-AABC-86C507CBEB06}" destId="{64E4865E-40D4-4CCC-8BBE-01459AFAF5C8}" srcOrd="1" destOrd="0" presId="urn:microsoft.com/office/officeart/2005/8/layout/hierarchy2"/>
    <dgm:cxn modelId="{C1E86185-1DCA-4121-B151-4A8E1B0B9457}" type="presOf" srcId="{0024F86C-7C99-41A0-A1E6-0B167D8AEED7}" destId="{22CC0370-67E4-4D7F-9DBC-E3F9712CE96B}" srcOrd="0" destOrd="0" presId="urn:microsoft.com/office/officeart/2005/8/layout/hierarchy2"/>
    <dgm:cxn modelId="{FB1DFBC9-C1BB-4191-9DF6-5B8DB20259C1}" type="presOf" srcId="{5473A859-AB50-4068-AA0D-CFEDE3B66E89}" destId="{E1D51861-FB1D-4F48-8D4F-1870E59BC8B6}" srcOrd="0" destOrd="0" presId="urn:microsoft.com/office/officeart/2005/8/layout/hierarchy2"/>
    <dgm:cxn modelId="{CDEF813A-CB5E-46E3-8146-327F99F80DE7}" type="presOf" srcId="{EB6F84A7-D75D-4CC2-B197-84CBFE54A52D}" destId="{EBEAB549-3DBB-4392-A960-1F9AD743E5A6}" srcOrd="0" destOrd="0" presId="urn:microsoft.com/office/officeart/2005/8/layout/hierarchy2"/>
    <dgm:cxn modelId="{F466C73D-9BA8-4BA3-8FA2-3D491A2EEA29}" srcId="{DC8D7DB6-6206-4CA4-8F43-61FEBDEF96E5}" destId="{5473A859-AB50-4068-AA0D-CFEDE3B66E89}" srcOrd="2" destOrd="0" parTransId="{772245AB-D76E-47D4-BD0F-08A787666651}" sibTransId="{0992CBDB-2061-4CCF-8949-A2475FE478B6}"/>
    <dgm:cxn modelId="{B7481369-98D0-4132-9B5C-6577F8B371A3}" type="presOf" srcId="{C3B0C736-074C-4052-B508-DA738C3BB983}" destId="{D68613EC-8B8A-4AF4-AC59-9D92F01677AE}" srcOrd="0" destOrd="0" presId="urn:microsoft.com/office/officeart/2005/8/layout/hierarchy2"/>
    <dgm:cxn modelId="{89F13ED2-D023-4CB2-B6C7-5FCC0DA6A7BD}" type="presOf" srcId="{372F09C5-292C-4BFA-B670-8F9CD1CA476B}" destId="{D7EBC91B-32C4-4922-B7C4-9E0C4F5B6EFC}" srcOrd="0" destOrd="0" presId="urn:microsoft.com/office/officeart/2005/8/layout/hierarchy2"/>
    <dgm:cxn modelId="{491E44AD-2018-4E81-9513-3B9661419D6C}" type="presParOf" srcId="{02F85E1B-4BFA-4A59-A3BC-4E14061A09A9}" destId="{FF8B480E-8667-41CD-BC66-04BDEED7F77D}" srcOrd="0" destOrd="0" presId="urn:microsoft.com/office/officeart/2005/8/layout/hierarchy2"/>
    <dgm:cxn modelId="{B8CE2EDC-AE7F-4D0C-95C6-341863B192D8}" type="presParOf" srcId="{FF8B480E-8667-41CD-BC66-04BDEED7F77D}" destId="{44E11903-EDC4-4F94-A40E-593230DD7128}" srcOrd="0" destOrd="0" presId="urn:microsoft.com/office/officeart/2005/8/layout/hierarchy2"/>
    <dgm:cxn modelId="{1E0018D7-FD78-46F1-812B-5D1EE822750F}" type="presParOf" srcId="{FF8B480E-8667-41CD-BC66-04BDEED7F77D}" destId="{D3BD0CE6-11E8-47B0-BE87-9D6247496091}" srcOrd="1" destOrd="0" presId="urn:microsoft.com/office/officeart/2005/8/layout/hierarchy2"/>
    <dgm:cxn modelId="{1F3D1D93-DB2B-40BC-A0A8-093CFB16EC77}" type="presParOf" srcId="{D3BD0CE6-11E8-47B0-BE87-9D6247496091}" destId="{ABE2D097-00ED-4A14-B51A-4E954CEE928F}" srcOrd="0" destOrd="0" presId="urn:microsoft.com/office/officeart/2005/8/layout/hierarchy2"/>
    <dgm:cxn modelId="{FC13529A-3D3D-4FCA-8C43-90DC13CD8737}" type="presParOf" srcId="{ABE2D097-00ED-4A14-B51A-4E954CEE928F}" destId="{64E4865E-40D4-4CCC-8BBE-01459AFAF5C8}" srcOrd="0" destOrd="0" presId="urn:microsoft.com/office/officeart/2005/8/layout/hierarchy2"/>
    <dgm:cxn modelId="{A047C15C-82E8-4EB5-98B2-611C68C1D224}" type="presParOf" srcId="{D3BD0CE6-11E8-47B0-BE87-9D6247496091}" destId="{1870C456-2BF4-486C-8166-8A1CB855DE7C}" srcOrd="1" destOrd="0" presId="urn:microsoft.com/office/officeart/2005/8/layout/hierarchy2"/>
    <dgm:cxn modelId="{8BA90ACC-A50E-4B6A-95D1-E7FB2E2FF421}" type="presParOf" srcId="{1870C456-2BF4-486C-8166-8A1CB855DE7C}" destId="{E878748E-231D-4537-A6FE-ACA40BB19080}" srcOrd="0" destOrd="0" presId="urn:microsoft.com/office/officeart/2005/8/layout/hierarchy2"/>
    <dgm:cxn modelId="{1C367235-7050-4CA1-9D00-80451756DD8D}" type="presParOf" srcId="{1870C456-2BF4-486C-8166-8A1CB855DE7C}" destId="{C495DE31-07BC-4751-90CB-C89D7BF86D5D}" srcOrd="1" destOrd="0" presId="urn:microsoft.com/office/officeart/2005/8/layout/hierarchy2"/>
    <dgm:cxn modelId="{F3A83223-7636-42FA-A972-49BAF816B8E8}" type="presParOf" srcId="{C495DE31-07BC-4751-90CB-C89D7BF86D5D}" destId="{8DAED65C-621E-4280-B917-2AAFFCFD75FD}" srcOrd="0" destOrd="0" presId="urn:microsoft.com/office/officeart/2005/8/layout/hierarchy2"/>
    <dgm:cxn modelId="{31846C7F-8B1A-4E0B-BA92-09AD1CE6B936}" type="presParOf" srcId="{8DAED65C-621E-4280-B917-2AAFFCFD75FD}" destId="{851BEEC9-5D42-4D53-8CAF-979D4097106C}" srcOrd="0" destOrd="0" presId="urn:microsoft.com/office/officeart/2005/8/layout/hierarchy2"/>
    <dgm:cxn modelId="{DA40DAEF-DDB4-4A82-8DFE-67F862F8CEDE}" type="presParOf" srcId="{C495DE31-07BC-4751-90CB-C89D7BF86D5D}" destId="{894AA437-3575-43D1-9E8A-63F638B028A3}" srcOrd="1" destOrd="0" presId="urn:microsoft.com/office/officeart/2005/8/layout/hierarchy2"/>
    <dgm:cxn modelId="{7E0DFE19-9DCC-4318-99A4-5A2E9A182AE1}" type="presParOf" srcId="{894AA437-3575-43D1-9E8A-63F638B028A3}" destId="{F47961C8-D217-45E7-89B0-927E1D6482B6}" srcOrd="0" destOrd="0" presId="urn:microsoft.com/office/officeart/2005/8/layout/hierarchy2"/>
    <dgm:cxn modelId="{5E88794E-8FBA-421C-92B7-80FA32E2039C}" type="presParOf" srcId="{894AA437-3575-43D1-9E8A-63F638B028A3}" destId="{75CEE776-5511-40C9-9D42-D4C56F49B5E2}" srcOrd="1" destOrd="0" presId="urn:microsoft.com/office/officeart/2005/8/layout/hierarchy2"/>
    <dgm:cxn modelId="{AD81FA2A-B3CC-4872-834F-5A94033AF28C}" type="presParOf" srcId="{C495DE31-07BC-4751-90CB-C89D7BF86D5D}" destId="{22CC0370-67E4-4D7F-9DBC-E3F9712CE96B}" srcOrd="2" destOrd="0" presId="urn:microsoft.com/office/officeart/2005/8/layout/hierarchy2"/>
    <dgm:cxn modelId="{2F80BA52-5B37-446B-9DE6-49E777B97700}" type="presParOf" srcId="{22CC0370-67E4-4D7F-9DBC-E3F9712CE96B}" destId="{67B86EF4-301F-43A3-B800-F150F3150089}" srcOrd="0" destOrd="0" presId="urn:microsoft.com/office/officeart/2005/8/layout/hierarchy2"/>
    <dgm:cxn modelId="{49DE15A1-263E-4ACD-8E07-F93B362651EF}" type="presParOf" srcId="{C495DE31-07BC-4751-90CB-C89D7BF86D5D}" destId="{18D0C16D-87E9-449A-ABF7-223EBDBC71DD}" srcOrd="3" destOrd="0" presId="urn:microsoft.com/office/officeart/2005/8/layout/hierarchy2"/>
    <dgm:cxn modelId="{C326D78C-D2EB-4445-98FB-C822B9084E1A}" type="presParOf" srcId="{18D0C16D-87E9-449A-ABF7-223EBDBC71DD}" destId="{66FCABBD-CB3A-4150-81C6-792AA6C2747F}" srcOrd="0" destOrd="0" presId="urn:microsoft.com/office/officeart/2005/8/layout/hierarchy2"/>
    <dgm:cxn modelId="{3721A778-2D11-4D04-8A13-939FBEDC7F7D}" type="presParOf" srcId="{18D0C16D-87E9-449A-ABF7-223EBDBC71DD}" destId="{6A668B77-262D-4103-AB28-BA92F1EB742C}" srcOrd="1" destOrd="0" presId="urn:microsoft.com/office/officeart/2005/8/layout/hierarchy2"/>
    <dgm:cxn modelId="{E9B0B977-60DF-43E9-BDA3-B27016933198}" type="presParOf" srcId="{D3BD0CE6-11E8-47B0-BE87-9D6247496091}" destId="{2799FED9-BE83-4CBA-81D2-F75EB6467F3D}" srcOrd="2" destOrd="0" presId="urn:microsoft.com/office/officeart/2005/8/layout/hierarchy2"/>
    <dgm:cxn modelId="{93C69CE9-B0D0-4BB0-A65E-3291F41E9E7B}" type="presParOf" srcId="{2799FED9-BE83-4CBA-81D2-F75EB6467F3D}" destId="{92FECE47-2435-4C97-AFBB-A58B26D0C5FD}" srcOrd="0" destOrd="0" presId="urn:microsoft.com/office/officeart/2005/8/layout/hierarchy2"/>
    <dgm:cxn modelId="{4D94557F-A522-4CD8-B48F-3A5E50E7C24F}" type="presParOf" srcId="{D3BD0CE6-11E8-47B0-BE87-9D6247496091}" destId="{1D95CB8D-79C7-41E7-9ADC-B6EFCD964E09}" srcOrd="3" destOrd="0" presId="urn:microsoft.com/office/officeart/2005/8/layout/hierarchy2"/>
    <dgm:cxn modelId="{07124CD6-5CBD-4141-B592-3E98F485DB68}" type="presParOf" srcId="{1D95CB8D-79C7-41E7-9ADC-B6EFCD964E09}" destId="{D68613EC-8B8A-4AF4-AC59-9D92F01677AE}" srcOrd="0" destOrd="0" presId="urn:microsoft.com/office/officeart/2005/8/layout/hierarchy2"/>
    <dgm:cxn modelId="{27C3E4C2-058C-46A6-90FF-343A92B5D260}" type="presParOf" srcId="{1D95CB8D-79C7-41E7-9ADC-B6EFCD964E09}" destId="{E7824F1A-ED85-4D01-AD18-05388353A2D7}" srcOrd="1" destOrd="0" presId="urn:microsoft.com/office/officeart/2005/8/layout/hierarchy2"/>
    <dgm:cxn modelId="{1EC6A3A9-8795-496C-9204-B3C6C48A0B03}" type="presParOf" srcId="{D3BD0CE6-11E8-47B0-BE87-9D6247496091}" destId="{16CB124C-4327-4F00-9748-8B3B3679FE9D}" srcOrd="4" destOrd="0" presId="urn:microsoft.com/office/officeart/2005/8/layout/hierarchy2"/>
    <dgm:cxn modelId="{B89D66F1-ABD7-48E0-B295-D741665634AA}" type="presParOf" srcId="{16CB124C-4327-4F00-9748-8B3B3679FE9D}" destId="{45EA22C6-5F10-4480-B455-4729915AAEE5}" srcOrd="0" destOrd="0" presId="urn:microsoft.com/office/officeart/2005/8/layout/hierarchy2"/>
    <dgm:cxn modelId="{98689EB1-B270-497D-AD24-121617D618D9}" type="presParOf" srcId="{D3BD0CE6-11E8-47B0-BE87-9D6247496091}" destId="{A11B2C34-8330-42B5-929E-638785737051}" srcOrd="5" destOrd="0" presId="urn:microsoft.com/office/officeart/2005/8/layout/hierarchy2"/>
    <dgm:cxn modelId="{A46BDC0F-B8C8-4210-BE9C-6F7553F0FEF2}" type="presParOf" srcId="{A11B2C34-8330-42B5-929E-638785737051}" destId="{E1D51861-FB1D-4F48-8D4F-1870E59BC8B6}" srcOrd="0" destOrd="0" presId="urn:microsoft.com/office/officeart/2005/8/layout/hierarchy2"/>
    <dgm:cxn modelId="{C8A47ED4-4BEE-4014-8453-68267EAA9E74}" type="presParOf" srcId="{A11B2C34-8330-42B5-929E-638785737051}" destId="{07BE41D6-D8A2-4735-8BEB-27C582C6C8C0}" srcOrd="1" destOrd="0" presId="urn:microsoft.com/office/officeart/2005/8/layout/hierarchy2"/>
    <dgm:cxn modelId="{36F9A87D-60AE-4393-983E-DF930F25FE6D}" type="presParOf" srcId="{D3BD0CE6-11E8-47B0-BE87-9D6247496091}" destId="{D7EBC91B-32C4-4922-B7C4-9E0C4F5B6EFC}" srcOrd="6" destOrd="0" presId="urn:microsoft.com/office/officeart/2005/8/layout/hierarchy2"/>
    <dgm:cxn modelId="{7E734F19-74A2-447D-9227-63076F813F77}" type="presParOf" srcId="{D7EBC91B-32C4-4922-B7C4-9E0C4F5B6EFC}" destId="{C8A8D797-BFC5-4C9A-99A6-C580312ED8DC}" srcOrd="0" destOrd="0" presId="urn:microsoft.com/office/officeart/2005/8/layout/hierarchy2"/>
    <dgm:cxn modelId="{CF661D81-FA40-4494-BD4D-D8F7A4A09B37}" type="presParOf" srcId="{D3BD0CE6-11E8-47B0-BE87-9D6247496091}" destId="{0A097D15-832F-4094-8738-8FADEBCBE859}" srcOrd="7" destOrd="0" presId="urn:microsoft.com/office/officeart/2005/8/layout/hierarchy2"/>
    <dgm:cxn modelId="{65B11EA2-400A-42A6-AF2C-5A9B100DAB30}" type="presParOf" srcId="{0A097D15-832F-4094-8738-8FADEBCBE859}" destId="{41A3A744-D3B4-4FC7-A1C0-887E6EEE16B2}" srcOrd="0" destOrd="0" presId="urn:microsoft.com/office/officeart/2005/8/layout/hierarchy2"/>
    <dgm:cxn modelId="{E8FBF4B2-73DD-48F0-A3D2-319153259E5D}" type="presParOf" srcId="{0A097D15-832F-4094-8738-8FADEBCBE859}" destId="{E8E9D3BD-43B1-4B88-B7B8-CDC9B35B7F93}" srcOrd="1" destOrd="0" presId="urn:microsoft.com/office/officeart/2005/8/layout/hierarchy2"/>
    <dgm:cxn modelId="{0C6618EE-A23B-4420-BC7C-4AE38757386E}" type="presParOf" srcId="{E8E9D3BD-43B1-4B88-B7B8-CDC9B35B7F93}" destId="{95D4AAC6-8A6E-4E77-B448-4C422D781C92}" srcOrd="0" destOrd="0" presId="urn:microsoft.com/office/officeart/2005/8/layout/hierarchy2"/>
    <dgm:cxn modelId="{A9FEF640-4640-4C68-BAD3-D838C14E7AAC}" type="presParOf" srcId="{95D4AAC6-8A6E-4E77-B448-4C422D781C92}" destId="{EEACD9B4-5162-4C57-8F40-7C7349517903}" srcOrd="0" destOrd="0" presId="urn:microsoft.com/office/officeart/2005/8/layout/hierarchy2"/>
    <dgm:cxn modelId="{26C5E18A-6121-4EC3-A922-4973326C6581}" type="presParOf" srcId="{E8E9D3BD-43B1-4B88-B7B8-CDC9B35B7F93}" destId="{2E6B1B9C-FE56-4C51-AA75-2F15747B1702}" srcOrd="1" destOrd="0" presId="urn:microsoft.com/office/officeart/2005/8/layout/hierarchy2"/>
    <dgm:cxn modelId="{3ABAB774-481E-4EB1-AEFC-5896EDB080B0}" type="presParOf" srcId="{2E6B1B9C-FE56-4C51-AA75-2F15747B1702}" destId="{76FC0B2F-7804-4F56-90D1-03D652FE3F47}" srcOrd="0" destOrd="0" presId="urn:microsoft.com/office/officeart/2005/8/layout/hierarchy2"/>
    <dgm:cxn modelId="{AF86376A-2362-4445-8F9F-8D8723F732C8}" type="presParOf" srcId="{2E6B1B9C-FE56-4C51-AA75-2F15747B1702}" destId="{441579A2-CCA1-4CD6-80BB-D364327DEC61}" srcOrd="1" destOrd="0" presId="urn:microsoft.com/office/officeart/2005/8/layout/hierarchy2"/>
    <dgm:cxn modelId="{9DF85F4D-351F-4EDA-A69C-958A2EB7F4D3}" type="presParOf" srcId="{E8E9D3BD-43B1-4B88-B7B8-CDC9B35B7F93}" destId="{EBEAB549-3DBB-4392-A960-1F9AD743E5A6}" srcOrd="2" destOrd="0" presId="urn:microsoft.com/office/officeart/2005/8/layout/hierarchy2"/>
    <dgm:cxn modelId="{BE69609D-A582-43B8-9DCC-91FA434B7D53}" type="presParOf" srcId="{EBEAB549-3DBB-4392-A960-1F9AD743E5A6}" destId="{ED470D1A-559A-4281-B3BD-D8B355E2F9AE}" srcOrd="0" destOrd="0" presId="urn:microsoft.com/office/officeart/2005/8/layout/hierarchy2"/>
    <dgm:cxn modelId="{7C583C7E-E364-4114-8AC1-607800E6E91A}" type="presParOf" srcId="{E8E9D3BD-43B1-4B88-B7B8-CDC9B35B7F93}" destId="{1C6E5A73-156E-4449-A9C9-920EDD45B451}" srcOrd="3" destOrd="0" presId="urn:microsoft.com/office/officeart/2005/8/layout/hierarchy2"/>
    <dgm:cxn modelId="{969AEE46-A981-40AA-941E-2B28B3D6A7D0}" type="presParOf" srcId="{1C6E5A73-156E-4449-A9C9-920EDD45B451}" destId="{3803DEF0-684A-4A55-9C89-3D849F18A154}" srcOrd="0" destOrd="0" presId="urn:microsoft.com/office/officeart/2005/8/layout/hierarchy2"/>
    <dgm:cxn modelId="{E08D92B8-46EF-4681-A19E-FCF9757A1937}" type="presParOf" srcId="{1C6E5A73-156E-4449-A9C9-920EDD45B451}" destId="{2C7D0BCB-A1D6-4436-908E-8B5EE4A428C8}" srcOrd="1" destOrd="0" presId="urn:microsoft.com/office/officeart/2005/8/layout/hierarchy2"/>
    <dgm:cxn modelId="{51C00E59-E5E4-44BF-AC5E-214DE9EB0EC4}" type="presParOf" srcId="{E8E9D3BD-43B1-4B88-B7B8-CDC9B35B7F93}" destId="{961D58E5-4E23-4DFD-BD1A-2A255E29B9D6}" srcOrd="4" destOrd="0" presId="urn:microsoft.com/office/officeart/2005/8/layout/hierarchy2"/>
    <dgm:cxn modelId="{5A2CDFFE-DDB9-45A8-976B-8E0EFD19E727}" type="presParOf" srcId="{961D58E5-4E23-4DFD-BD1A-2A255E29B9D6}" destId="{DCD8AFFF-A3DD-45EA-9AB0-FD377DA45278}" srcOrd="0" destOrd="0" presId="urn:microsoft.com/office/officeart/2005/8/layout/hierarchy2"/>
    <dgm:cxn modelId="{F1326943-CA88-4AEB-BAB6-F07171454E7C}" type="presParOf" srcId="{E8E9D3BD-43B1-4B88-B7B8-CDC9B35B7F93}" destId="{8803444A-A5EF-4531-9BCB-BD1E1CF50DE2}" srcOrd="5" destOrd="0" presId="urn:microsoft.com/office/officeart/2005/8/layout/hierarchy2"/>
    <dgm:cxn modelId="{0747AF4C-64F8-46D2-9009-DBDF13C71993}" type="presParOf" srcId="{8803444A-A5EF-4531-9BCB-BD1E1CF50DE2}" destId="{48E847E7-2906-4458-9398-B5FB96B88A60}" srcOrd="0" destOrd="0" presId="urn:microsoft.com/office/officeart/2005/8/layout/hierarchy2"/>
    <dgm:cxn modelId="{5EAF3809-6403-4428-B0D7-18BD07E20675}" type="presParOf" srcId="{8803444A-A5EF-4531-9BCB-BD1E1CF50DE2}" destId="{3B08566C-2529-4BD4-9F27-E6DED199679B}" srcOrd="1" destOrd="0" presId="urn:microsoft.com/office/officeart/2005/8/layout/hierarchy2"/>
  </dgm:cxnLst>
  <dgm:bg>
    <a:effectLst>
      <a:outerShdw blurRad="50800" dist="50800" dir="5400000" algn="ctr" rotWithShape="0">
        <a:srgbClr val="000000"/>
      </a:outerShdw>
    </a:effectLst>
  </dgm:bg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4C726B0-B9AD-4336-B08B-9172925496BF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6DEF60C-84B8-4F8F-91FC-A1517FF2B1BE}">
      <dgm:prSet phldrT="[Текст]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Подготовка сырья и подвод реагирующих веществ в зону реакции</a:t>
          </a:r>
          <a:endParaRPr lang="ru-RU" dirty="0"/>
        </a:p>
      </dgm:t>
    </dgm:pt>
    <dgm:pt modelId="{678500FC-487D-4C08-B610-266678FC67D6}" type="parTrans" cxnId="{4FDC355D-B18D-4416-A8AD-F40FF1AA5143}">
      <dgm:prSet/>
      <dgm:spPr/>
      <dgm:t>
        <a:bodyPr/>
        <a:lstStyle/>
        <a:p>
          <a:endParaRPr lang="ru-RU"/>
        </a:p>
      </dgm:t>
    </dgm:pt>
    <dgm:pt modelId="{4C2E4D76-67F5-4CE9-8FB1-1AD2D210573C}" type="sibTrans" cxnId="{4FDC355D-B18D-4416-A8AD-F40FF1AA5143}">
      <dgm:prSet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C429BEA9-A4D8-4B12-B217-6F16AEAABE6F}">
      <dgm:prSet phldrT="[Текст]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Химические процессы</a:t>
          </a:r>
          <a:endParaRPr lang="ru-RU" dirty="0"/>
        </a:p>
      </dgm:t>
    </dgm:pt>
    <dgm:pt modelId="{5ECFFC7B-71D2-41E4-A959-A8B7C1CB3E54}" type="parTrans" cxnId="{EDDF3BA5-F1BE-4C59-B150-F7037466A0A3}">
      <dgm:prSet/>
      <dgm:spPr/>
      <dgm:t>
        <a:bodyPr/>
        <a:lstStyle/>
        <a:p>
          <a:endParaRPr lang="ru-RU"/>
        </a:p>
      </dgm:t>
    </dgm:pt>
    <dgm:pt modelId="{0A934D5B-3EEF-4AA8-838C-D8BA06FD750C}" type="sibTrans" cxnId="{EDDF3BA5-F1BE-4C59-B150-F7037466A0A3}">
      <dgm:prSet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705247B1-0F1F-47EC-976B-09059BDC2DB2}">
      <dgm:prSet phldrT="[Текст]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marL="0" indent="0">
            <a:tabLst>
              <a:tab pos="5200650" algn="l"/>
            </a:tabLst>
          </a:pPr>
          <a:r>
            <a:rPr lang="ru-RU" dirty="0" smtClean="0"/>
            <a:t>Отвод продуктов и не прореагировавших веществ из зоны реакции</a:t>
          </a:r>
          <a:endParaRPr lang="ru-RU" dirty="0"/>
        </a:p>
      </dgm:t>
    </dgm:pt>
    <dgm:pt modelId="{20EDD4D2-B808-4736-A58C-4042D8D1A96B}" type="parTrans" cxnId="{863DE439-15C0-43F2-B884-E280234CF7CE}">
      <dgm:prSet/>
      <dgm:spPr/>
      <dgm:t>
        <a:bodyPr/>
        <a:lstStyle/>
        <a:p>
          <a:endParaRPr lang="ru-RU"/>
        </a:p>
      </dgm:t>
    </dgm:pt>
    <dgm:pt modelId="{7D5AA80B-F2DC-482A-84EA-C04670AE4060}" type="sibTrans" cxnId="{863DE439-15C0-43F2-B884-E280234CF7CE}">
      <dgm:prSet/>
      <dgm:spPr/>
      <dgm:t>
        <a:bodyPr/>
        <a:lstStyle/>
        <a:p>
          <a:endParaRPr lang="ru-RU"/>
        </a:p>
      </dgm:t>
    </dgm:pt>
    <dgm:pt modelId="{D59263A5-3B29-4853-9614-36462F8A8B1A}" type="pres">
      <dgm:prSet presAssocID="{E4C726B0-B9AD-4336-B08B-9172925496BF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E49D00B-6A4F-4C5D-8919-A9190B3B68A1}" type="pres">
      <dgm:prSet presAssocID="{E4C726B0-B9AD-4336-B08B-9172925496BF}" presName="dummyMaxCanvas" presStyleCnt="0">
        <dgm:presLayoutVars/>
      </dgm:prSet>
      <dgm:spPr/>
    </dgm:pt>
    <dgm:pt modelId="{181118CC-FB7B-4FBF-9552-E13EB42E5F35}" type="pres">
      <dgm:prSet presAssocID="{E4C726B0-B9AD-4336-B08B-9172925496BF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F12343-E215-4A4D-B5F9-A6AF27B18FA2}" type="pres">
      <dgm:prSet presAssocID="{E4C726B0-B9AD-4336-B08B-9172925496BF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92C00A-F91F-49F6-ABFB-ACAA87FF4B2E}" type="pres">
      <dgm:prSet presAssocID="{E4C726B0-B9AD-4336-B08B-9172925496BF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000602-B069-478C-B18D-94CC0FF7C611}" type="pres">
      <dgm:prSet presAssocID="{E4C726B0-B9AD-4336-B08B-9172925496BF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B24856-2DB5-4FEF-8BAA-6FCEB78BEFCC}" type="pres">
      <dgm:prSet presAssocID="{E4C726B0-B9AD-4336-B08B-9172925496BF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E6D5B0-8148-4E70-8BE2-8C0187F6F0A9}" type="pres">
      <dgm:prSet presAssocID="{E4C726B0-B9AD-4336-B08B-9172925496BF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FA4C03-1F97-44B1-83C0-F4F84547BAA7}" type="pres">
      <dgm:prSet presAssocID="{E4C726B0-B9AD-4336-B08B-9172925496BF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1420AA-B913-4F77-9FCF-7C4BBA1F3F38}" type="pres">
      <dgm:prSet presAssocID="{E4C726B0-B9AD-4336-B08B-9172925496BF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AE03A49-87FD-4752-B528-9F080DD1B778}" type="presOf" srcId="{705247B1-0F1F-47EC-976B-09059BDC2DB2}" destId="{0A92C00A-F91F-49F6-ABFB-ACAA87FF4B2E}" srcOrd="0" destOrd="0" presId="urn:microsoft.com/office/officeart/2005/8/layout/vProcess5"/>
    <dgm:cxn modelId="{77A9C795-9495-44B8-B7C5-4D71A1C021EE}" type="presOf" srcId="{C429BEA9-A4D8-4B12-B217-6F16AEAABE6F}" destId="{D7FA4C03-1F97-44B1-83C0-F4F84547BAA7}" srcOrd="1" destOrd="0" presId="urn:microsoft.com/office/officeart/2005/8/layout/vProcess5"/>
    <dgm:cxn modelId="{5BE93606-E3F4-457B-93EF-596BA91B7147}" type="presOf" srcId="{C429BEA9-A4D8-4B12-B217-6F16AEAABE6F}" destId="{7AF12343-E215-4A4D-B5F9-A6AF27B18FA2}" srcOrd="0" destOrd="0" presId="urn:microsoft.com/office/officeart/2005/8/layout/vProcess5"/>
    <dgm:cxn modelId="{0E5BA8C0-5522-4D30-9893-B924E07F1E97}" type="presOf" srcId="{E4C726B0-B9AD-4336-B08B-9172925496BF}" destId="{D59263A5-3B29-4853-9614-36462F8A8B1A}" srcOrd="0" destOrd="0" presId="urn:microsoft.com/office/officeart/2005/8/layout/vProcess5"/>
    <dgm:cxn modelId="{EDDF3BA5-F1BE-4C59-B150-F7037466A0A3}" srcId="{E4C726B0-B9AD-4336-B08B-9172925496BF}" destId="{C429BEA9-A4D8-4B12-B217-6F16AEAABE6F}" srcOrd="1" destOrd="0" parTransId="{5ECFFC7B-71D2-41E4-A959-A8B7C1CB3E54}" sibTransId="{0A934D5B-3EEF-4AA8-838C-D8BA06FD750C}"/>
    <dgm:cxn modelId="{863DE439-15C0-43F2-B884-E280234CF7CE}" srcId="{E4C726B0-B9AD-4336-B08B-9172925496BF}" destId="{705247B1-0F1F-47EC-976B-09059BDC2DB2}" srcOrd="2" destOrd="0" parTransId="{20EDD4D2-B808-4736-A58C-4042D8D1A96B}" sibTransId="{7D5AA80B-F2DC-482A-84EA-C04670AE4060}"/>
    <dgm:cxn modelId="{BD82D137-ADB1-48D3-9F4E-21C25EB7A78A}" type="presOf" srcId="{B6DEF60C-84B8-4F8F-91FC-A1517FF2B1BE}" destId="{85E6D5B0-8148-4E70-8BE2-8C0187F6F0A9}" srcOrd="1" destOrd="0" presId="urn:microsoft.com/office/officeart/2005/8/layout/vProcess5"/>
    <dgm:cxn modelId="{5979273D-7B11-4BFE-AAA3-02DA057140DC}" type="presOf" srcId="{0A934D5B-3EEF-4AA8-838C-D8BA06FD750C}" destId="{84B24856-2DB5-4FEF-8BAA-6FCEB78BEFCC}" srcOrd="0" destOrd="0" presId="urn:microsoft.com/office/officeart/2005/8/layout/vProcess5"/>
    <dgm:cxn modelId="{6FE0AAC7-51C9-43F4-B02D-4D42D4557CDA}" type="presOf" srcId="{B6DEF60C-84B8-4F8F-91FC-A1517FF2B1BE}" destId="{181118CC-FB7B-4FBF-9552-E13EB42E5F35}" srcOrd="0" destOrd="0" presId="urn:microsoft.com/office/officeart/2005/8/layout/vProcess5"/>
    <dgm:cxn modelId="{4FDC355D-B18D-4416-A8AD-F40FF1AA5143}" srcId="{E4C726B0-B9AD-4336-B08B-9172925496BF}" destId="{B6DEF60C-84B8-4F8F-91FC-A1517FF2B1BE}" srcOrd="0" destOrd="0" parTransId="{678500FC-487D-4C08-B610-266678FC67D6}" sibTransId="{4C2E4D76-67F5-4CE9-8FB1-1AD2D210573C}"/>
    <dgm:cxn modelId="{4EE8C009-368F-434C-A400-A8BED3952DDF}" type="presOf" srcId="{705247B1-0F1F-47EC-976B-09059BDC2DB2}" destId="{4A1420AA-B913-4F77-9FCF-7C4BBA1F3F38}" srcOrd="1" destOrd="0" presId="urn:microsoft.com/office/officeart/2005/8/layout/vProcess5"/>
    <dgm:cxn modelId="{1259EB05-7D2C-4884-ABED-AA0C82B75FD1}" type="presOf" srcId="{4C2E4D76-67F5-4CE9-8FB1-1AD2D210573C}" destId="{69000602-B069-478C-B18D-94CC0FF7C611}" srcOrd="0" destOrd="0" presId="urn:microsoft.com/office/officeart/2005/8/layout/vProcess5"/>
    <dgm:cxn modelId="{C030D243-2E69-41F9-AD27-9056DEA810B1}" type="presParOf" srcId="{D59263A5-3B29-4853-9614-36462F8A8B1A}" destId="{7E49D00B-6A4F-4C5D-8919-A9190B3B68A1}" srcOrd="0" destOrd="0" presId="urn:microsoft.com/office/officeart/2005/8/layout/vProcess5"/>
    <dgm:cxn modelId="{DA4A3B90-8534-485A-A0EB-1955F5053830}" type="presParOf" srcId="{D59263A5-3B29-4853-9614-36462F8A8B1A}" destId="{181118CC-FB7B-4FBF-9552-E13EB42E5F35}" srcOrd="1" destOrd="0" presId="urn:microsoft.com/office/officeart/2005/8/layout/vProcess5"/>
    <dgm:cxn modelId="{C729DDC2-71B3-414D-9A3F-FE81F3586ABB}" type="presParOf" srcId="{D59263A5-3B29-4853-9614-36462F8A8B1A}" destId="{7AF12343-E215-4A4D-B5F9-A6AF27B18FA2}" srcOrd="2" destOrd="0" presId="urn:microsoft.com/office/officeart/2005/8/layout/vProcess5"/>
    <dgm:cxn modelId="{B8423150-8409-4726-8355-4217C27EBFEB}" type="presParOf" srcId="{D59263A5-3B29-4853-9614-36462F8A8B1A}" destId="{0A92C00A-F91F-49F6-ABFB-ACAA87FF4B2E}" srcOrd="3" destOrd="0" presId="urn:microsoft.com/office/officeart/2005/8/layout/vProcess5"/>
    <dgm:cxn modelId="{E7CE244C-697E-4246-ACB6-1494A67EC0F1}" type="presParOf" srcId="{D59263A5-3B29-4853-9614-36462F8A8B1A}" destId="{69000602-B069-478C-B18D-94CC0FF7C611}" srcOrd="4" destOrd="0" presId="urn:microsoft.com/office/officeart/2005/8/layout/vProcess5"/>
    <dgm:cxn modelId="{BA20AB73-F545-48A4-A5C3-1ABFFA4A30DB}" type="presParOf" srcId="{D59263A5-3B29-4853-9614-36462F8A8B1A}" destId="{84B24856-2DB5-4FEF-8BAA-6FCEB78BEFCC}" srcOrd="5" destOrd="0" presId="urn:microsoft.com/office/officeart/2005/8/layout/vProcess5"/>
    <dgm:cxn modelId="{3939229E-7FDA-46E5-8AE4-D982BB192B36}" type="presParOf" srcId="{D59263A5-3B29-4853-9614-36462F8A8B1A}" destId="{85E6D5B0-8148-4E70-8BE2-8C0187F6F0A9}" srcOrd="6" destOrd="0" presId="urn:microsoft.com/office/officeart/2005/8/layout/vProcess5"/>
    <dgm:cxn modelId="{E7AD6C76-D1A4-447E-9659-83AF8AC810D4}" type="presParOf" srcId="{D59263A5-3B29-4853-9614-36462F8A8B1A}" destId="{D7FA4C03-1F97-44B1-83C0-F4F84547BAA7}" srcOrd="7" destOrd="0" presId="urn:microsoft.com/office/officeart/2005/8/layout/vProcess5"/>
    <dgm:cxn modelId="{F64DA831-4953-4239-B606-DB246154C083}" type="presParOf" srcId="{D59263A5-3B29-4853-9614-36462F8A8B1A}" destId="{4A1420AA-B913-4F77-9FCF-7C4BBA1F3F38}" srcOrd="8" destOrd="0" presId="urn:microsoft.com/office/officeart/2005/8/layout/vProcess5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04B1F01-5A23-4E51-B033-B5F831E5C224}" type="doc">
      <dgm:prSet loTypeId="urn:microsoft.com/office/officeart/2005/8/layout/lProcess2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17DF156-7B15-4EAB-B67E-E32571ACEC46}">
      <dgm:prSet phldrT="[Текст]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>
        <a:blipFill rotWithShape="0">
          <a:blip xmlns:r="http://schemas.openxmlformats.org/officeDocument/2006/relationships" r:embed="rId1">
            <a:lum bright="5000" contrast="5000"/>
          </a:blip>
          <a:stretch>
            <a:fillRect/>
          </a:stretch>
        </a:blipFill>
        <a:ln>
          <a:noFill/>
        </a:ln>
        <a:effectLst>
          <a:outerShdw blurRad="419100" dist="23000" dir="5400000" rotWithShape="0">
            <a:schemeClr val="tx1"/>
          </a:outerShdw>
        </a:effectLst>
      </dgm:spPr>
      <dgm:t>
        <a:bodyPr/>
        <a:lstStyle/>
        <a:p>
          <a:pPr algn="ctr"/>
          <a:r>
            <a:rPr lang="ru-RU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Снижение вредности производства</a:t>
          </a:r>
          <a:endParaRPr lang="ru-RU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1C7D84BC-092C-4D80-A06E-B83D2AE356D1}" type="parTrans" cxnId="{318814EF-9CCF-4913-9169-EC880A759355}">
      <dgm:prSet/>
      <dgm:spPr/>
      <dgm:t>
        <a:bodyPr/>
        <a:lstStyle/>
        <a:p>
          <a:pPr algn="ctr"/>
          <a:endParaRPr lang="ru-RU"/>
        </a:p>
      </dgm:t>
    </dgm:pt>
    <dgm:pt modelId="{618C4F08-9866-4ED5-BE8C-231C94D8CA64}" type="sibTrans" cxnId="{318814EF-9CCF-4913-9169-EC880A759355}">
      <dgm:prSet/>
      <dgm:spPr/>
      <dgm:t>
        <a:bodyPr/>
        <a:lstStyle/>
        <a:p>
          <a:pPr algn="ctr"/>
          <a:endParaRPr lang="ru-RU"/>
        </a:p>
      </dgm:t>
    </dgm:pt>
    <dgm:pt modelId="{92A20C77-79F1-486D-938F-A1DF4ECE9DBC}">
      <dgm:prSet phldrT="[Текст]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ru-RU" dirty="0" smtClean="0"/>
            <a:t>Фильтрация, </a:t>
          </a:r>
          <a:r>
            <a:rPr lang="ru-RU" dirty="0" err="1" smtClean="0"/>
            <a:t>пыле-газоулавливание</a:t>
          </a:r>
          <a:endParaRPr lang="ru-RU" dirty="0"/>
        </a:p>
      </dgm:t>
    </dgm:pt>
    <dgm:pt modelId="{C1CA467D-E827-470D-A2B6-DD18EDBD72A1}" type="parTrans" cxnId="{3FB253CF-01F8-4842-A247-492405500749}">
      <dgm:prSet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endParaRPr lang="ru-RU"/>
        </a:p>
      </dgm:t>
    </dgm:pt>
    <dgm:pt modelId="{CAF32FD2-A4BB-41C0-B97D-89672E47B58F}" type="sibTrans" cxnId="{3FB253CF-01F8-4842-A247-492405500749}">
      <dgm:prSet/>
      <dgm:spPr/>
      <dgm:t>
        <a:bodyPr/>
        <a:lstStyle/>
        <a:p>
          <a:pPr algn="ctr"/>
          <a:endParaRPr lang="ru-RU"/>
        </a:p>
      </dgm:t>
    </dgm:pt>
    <dgm:pt modelId="{16DF3887-6392-48A9-A57F-47B46C56EF9E}">
      <dgm:prSet phldrT="[Текст]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ru-RU" dirty="0" smtClean="0"/>
            <a:t>Химические методы</a:t>
          </a:r>
          <a:endParaRPr lang="ru-RU" dirty="0"/>
        </a:p>
      </dgm:t>
    </dgm:pt>
    <dgm:pt modelId="{1F8683B7-9BBA-4833-B4C0-1DC8C0509909}" type="parTrans" cxnId="{AE6AD726-8806-421F-B2FF-55E4EE55B4DD}">
      <dgm:prSet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endParaRPr lang="ru-RU"/>
        </a:p>
      </dgm:t>
    </dgm:pt>
    <dgm:pt modelId="{FBBA2906-829D-468F-B39C-0CC80F96E66F}" type="sibTrans" cxnId="{AE6AD726-8806-421F-B2FF-55E4EE55B4DD}">
      <dgm:prSet/>
      <dgm:spPr/>
      <dgm:t>
        <a:bodyPr/>
        <a:lstStyle/>
        <a:p>
          <a:pPr algn="ctr"/>
          <a:endParaRPr lang="ru-RU"/>
        </a:p>
      </dgm:t>
    </dgm:pt>
    <dgm:pt modelId="{4A72B03B-8209-4524-8F70-0DCE14C85C55}">
      <dgm:prSet phldrT="[Текст]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ru-RU" smtClean="0"/>
            <a:t>Обезвреживание</a:t>
          </a:r>
          <a:endParaRPr lang="ru-RU" dirty="0"/>
        </a:p>
      </dgm:t>
    </dgm:pt>
    <dgm:pt modelId="{496E3ABF-2D94-40D1-B200-985FBD6E3D3A}" type="parTrans" cxnId="{482F3678-B923-489A-A54A-A5320AE02B57}">
      <dgm:prSet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endParaRPr lang="ru-RU"/>
        </a:p>
      </dgm:t>
    </dgm:pt>
    <dgm:pt modelId="{87A5AD1B-F4E7-4127-B1B0-5F45D0AC5BFE}" type="sibTrans" cxnId="{482F3678-B923-489A-A54A-A5320AE02B57}">
      <dgm:prSet/>
      <dgm:spPr/>
      <dgm:t>
        <a:bodyPr/>
        <a:lstStyle/>
        <a:p>
          <a:pPr algn="ctr"/>
          <a:endParaRPr lang="ru-RU"/>
        </a:p>
      </dgm:t>
    </dgm:pt>
    <dgm:pt modelId="{78700B88-9E96-4A64-A9B7-2FCD24C55E65}">
      <dgm:prSet phldrT="[Текст]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ru-RU" dirty="0" smtClean="0"/>
            <a:t>Применение безотходных технологий</a:t>
          </a:r>
          <a:endParaRPr lang="ru-RU" dirty="0"/>
        </a:p>
      </dgm:t>
    </dgm:pt>
    <dgm:pt modelId="{89C4A6B0-88DA-46F7-BE0F-40592B610255}" type="sibTrans" cxnId="{130EC9FC-63F2-46E3-A235-767AA4EE35FD}">
      <dgm:prSet/>
      <dgm:spPr/>
      <dgm:t>
        <a:bodyPr/>
        <a:lstStyle/>
        <a:p>
          <a:pPr algn="ctr"/>
          <a:endParaRPr lang="ru-RU"/>
        </a:p>
      </dgm:t>
    </dgm:pt>
    <dgm:pt modelId="{34841F87-96AF-49E6-B091-6455A824508F}" type="parTrans" cxnId="{130EC9FC-63F2-46E3-A235-767AA4EE35FD}">
      <dgm:prSet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endParaRPr lang="ru-RU"/>
        </a:p>
      </dgm:t>
    </dgm:pt>
    <dgm:pt modelId="{B530D219-86DE-4335-83B5-A78F3778661C}" type="pres">
      <dgm:prSet presAssocID="{A04B1F01-5A23-4E51-B033-B5F831E5C224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27FD593-35BF-405B-9B93-ADD1B38E622F}" type="pres">
      <dgm:prSet presAssocID="{F17DF156-7B15-4EAB-B67E-E32571ACEC46}" presName="compNode" presStyleCnt="0"/>
      <dgm:spPr/>
    </dgm:pt>
    <dgm:pt modelId="{856DE236-58AB-4551-BEC2-A94E6442C2F1}" type="pres">
      <dgm:prSet presAssocID="{F17DF156-7B15-4EAB-B67E-E32571ACEC46}" presName="aNode" presStyleLbl="bgShp" presStyleIdx="0" presStyleCnt="1" custLinFactNeighborY="-1471"/>
      <dgm:spPr/>
      <dgm:t>
        <a:bodyPr/>
        <a:lstStyle/>
        <a:p>
          <a:endParaRPr lang="ru-RU"/>
        </a:p>
      </dgm:t>
    </dgm:pt>
    <dgm:pt modelId="{91E2B071-1B1B-4BC6-8C26-8A79C8F36FEB}" type="pres">
      <dgm:prSet presAssocID="{F17DF156-7B15-4EAB-B67E-E32571ACEC46}" presName="textNode" presStyleLbl="bgShp" presStyleIdx="0" presStyleCnt="1"/>
      <dgm:spPr/>
      <dgm:t>
        <a:bodyPr/>
        <a:lstStyle/>
        <a:p>
          <a:endParaRPr lang="ru-RU"/>
        </a:p>
      </dgm:t>
    </dgm:pt>
    <dgm:pt modelId="{521D8675-04D9-4ACE-B89B-284E1FFBFA88}" type="pres">
      <dgm:prSet presAssocID="{F17DF156-7B15-4EAB-B67E-E32571ACEC46}" presName="compChildNode" presStyleCnt="0"/>
      <dgm:spPr/>
    </dgm:pt>
    <dgm:pt modelId="{A9F32F6D-D361-4809-B208-A37312FE0823}" type="pres">
      <dgm:prSet presAssocID="{F17DF156-7B15-4EAB-B67E-E32571ACEC46}" presName="theInnerList" presStyleCnt="0"/>
      <dgm:spPr/>
    </dgm:pt>
    <dgm:pt modelId="{E827DF53-3EB6-40F1-845D-27D0E8BD8BD0}" type="pres">
      <dgm:prSet presAssocID="{78700B88-9E96-4A64-A9B7-2FCD24C55E65}" presName="child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752A40-3FB6-4BD5-A6C9-1CD3D76E0D94}" type="pres">
      <dgm:prSet presAssocID="{78700B88-9E96-4A64-A9B7-2FCD24C55E65}" presName="aSpace2" presStyleCnt="0"/>
      <dgm:spPr/>
    </dgm:pt>
    <dgm:pt modelId="{EF1F3BA7-15B2-42FF-A44B-6C8FCA333DC0}" type="pres">
      <dgm:prSet presAssocID="{92A20C77-79F1-486D-938F-A1DF4ECE9DBC}" presName="child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4577B5-594D-49E3-AD36-3C16D11B2481}" type="pres">
      <dgm:prSet presAssocID="{92A20C77-79F1-486D-938F-A1DF4ECE9DBC}" presName="aSpace2" presStyleCnt="0"/>
      <dgm:spPr/>
    </dgm:pt>
    <dgm:pt modelId="{9AAED29A-AB6F-4455-A2D2-E76AFAF07AEA}" type="pres">
      <dgm:prSet presAssocID="{16DF3887-6392-48A9-A57F-47B46C56EF9E}" presName="child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4B1CC5-DE0A-4D02-9528-61A2B0F7F9B5}" type="pres">
      <dgm:prSet presAssocID="{16DF3887-6392-48A9-A57F-47B46C56EF9E}" presName="aSpace2" presStyleCnt="0"/>
      <dgm:spPr/>
    </dgm:pt>
    <dgm:pt modelId="{EF435689-890F-4EF8-B8F4-2861F43F2199}" type="pres">
      <dgm:prSet presAssocID="{4A72B03B-8209-4524-8F70-0DCE14C85C55}" presName="child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E1F795B-219C-4674-93A7-66BB32252F15}" type="presOf" srcId="{A04B1F01-5A23-4E51-B033-B5F831E5C224}" destId="{B530D219-86DE-4335-83B5-A78F3778661C}" srcOrd="0" destOrd="0" presId="urn:microsoft.com/office/officeart/2005/8/layout/lProcess2"/>
    <dgm:cxn modelId="{3BC0EA90-A035-465D-BFE7-E05B6FD8ABF2}" type="presOf" srcId="{78700B88-9E96-4A64-A9B7-2FCD24C55E65}" destId="{E827DF53-3EB6-40F1-845D-27D0E8BD8BD0}" srcOrd="0" destOrd="0" presId="urn:microsoft.com/office/officeart/2005/8/layout/lProcess2"/>
    <dgm:cxn modelId="{482F3678-B923-489A-A54A-A5320AE02B57}" srcId="{F17DF156-7B15-4EAB-B67E-E32571ACEC46}" destId="{4A72B03B-8209-4524-8F70-0DCE14C85C55}" srcOrd="3" destOrd="0" parTransId="{496E3ABF-2D94-40D1-B200-985FBD6E3D3A}" sibTransId="{87A5AD1B-F4E7-4127-B1B0-5F45D0AC5BFE}"/>
    <dgm:cxn modelId="{332B76D2-19C1-4D8C-8FE1-04D07C6081A7}" type="presOf" srcId="{F17DF156-7B15-4EAB-B67E-E32571ACEC46}" destId="{856DE236-58AB-4551-BEC2-A94E6442C2F1}" srcOrd="0" destOrd="0" presId="urn:microsoft.com/office/officeart/2005/8/layout/lProcess2"/>
    <dgm:cxn modelId="{1D7B08FD-EC5E-43FC-89B5-2FDFA06B5AFE}" type="presOf" srcId="{16DF3887-6392-48A9-A57F-47B46C56EF9E}" destId="{9AAED29A-AB6F-4455-A2D2-E76AFAF07AEA}" srcOrd="0" destOrd="0" presId="urn:microsoft.com/office/officeart/2005/8/layout/lProcess2"/>
    <dgm:cxn modelId="{7DEB4008-AA25-475E-8EFB-74D2430AB908}" type="presOf" srcId="{92A20C77-79F1-486D-938F-A1DF4ECE9DBC}" destId="{EF1F3BA7-15B2-42FF-A44B-6C8FCA333DC0}" srcOrd="0" destOrd="0" presId="urn:microsoft.com/office/officeart/2005/8/layout/lProcess2"/>
    <dgm:cxn modelId="{AE6AD726-8806-421F-B2FF-55E4EE55B4DD}" srcId="{F17DF156-7B15-4EAB-B67E-E32571ACEC46}" destId="{16DF3887-6392-48A9-A57F-47B46C56EF9E}" srcOrd="2" destOrd="0" parTransId="{1F8683B7-9BBA-4833-B4C0-1DC8C0509909}" sibTransId="{FBBA2906-829D-468F-B39C-0CC80F96E66F}"/>
    <dgm:cxn modelId="{3FB253CF-01F8-4842-A247-492405500749}" srcId="{F17DF156-7B15-4EAB-B67E-E32571ACEC46}" destId="{92A20C77-79F1-486D-938F-A1DF4ECE9DBC}" srcOrd="1" destOrd="0" parTransId="{C1CA467D-E827-470D-A2B6-DD18EDBD72A1}" sibTransId="{CAF32FD2-A4BB-41C0-B97D-89672E47B58F}"/>
    <dgm:cxn modelId="{318814EF-9CCF-4913-9169-EC880A759355}" srcId="{A04B1F01-5A23-4E51-B033-B5F831E5C224}" destId="{F17DF156-7B15-4EAB-B67E-E32571ACEC46}" srcOrd="0" destOrd="0" parTransId="{1C7D84BC-092C-4D80-A06E-B83D2AE356D1}" sibTransId="{618C4F08-9866-4ED5-BE8C-231C94D8CA64}"/>
    <dgm:cxn modelId="{30DE3554-7B9D-420C-BC7B-13C4C8F3FBDF}" type="presOf" srcId="{4A72B03B-8209-4524-8F70-0DCE14C85C55}" destId="{EF435689-890F-4EF8-B8F4-2861F43F2199}" srcOrd="0" destOrd="0" presId="urn:microsoft.com/office/officeart/2005/8/layout/lProcess2"/>
    <dgm:cxn modelId="{B6087B2E-0A7D-47BD-BBFA-20AE023A5EAB}" type="presOf" srcId="{F17DF156-7B15-4EAB-B67E-E32571ACEC46}" destId="{91E2B071-1B1B-4BC6-8C26-8A79C8F36FEB}" srcOrd="1" destOrd="0" presId="urn:microsoft.com/office/officeart/2005/8/layout/lProcess2"/>
    <dgm:cxn modelId="{130EC9FC-63F2-46E3-A235-767AA4EE35FD}" srcId="{F17DF156-7B15-4EAB-B67E-E32571ACEC46}" destId="{78700B88-9E96-4A64-A9B7-2FCD24C55E65}" srcOrd="0" destOrd="0" parTransId="{34841F87-96AF-49E6-B091-6455A824508F}" sibTransId="{89C4A6B0-88DA-46F7-BE0F-40592B610255}"/>
    <dgm:cxn modelId="{00AC4DC7-F76F-4FFC-B03A-AE432074730E}" type="presParOf" srcId="{B530D219-86DE-4335-83B5-A78F3778661C}" destId="{227FD593-35BF-405B-9B93-ADD1B38E622F}" srcOrd="0" destOrd="0" presId="urn:microsoft.com/office/officeart/2005/8/layout/lProcess2"/>
    <dgm:cxn modelId="{2625FFF0-0292-4807-8FAF-0C31EDC10E98}" type="presParOf" srcId="{227FD593-35BF-405B-9B93-ADD1B38E622F}" destId="{856DE236-58AB-4551-BEC2-A94E6442C2F1}" srcOrd="0" destOrd="0" presId="urn:microsoft.com/office/officeart/2005/8/layout/lProcess2"/>
    <dgm:cxn modelId="{75529282-1BA6-4392-B54D-BD099B3785B1}" type="presParOf" srcId="{227FD593-35BF-405B-9B93-ADD1B38E622F}" destId="{91E2B071-1B1B-4BC6-8C26-8A79C8F36FEB}" srcOrd="1" destOrd="0" presId="urn:microsoft.com/office/officeart/2005/8/layout/lProcess2"/>
    <dgm:cxn modelId="{14174675-E9D8-4A2F-9777-FD41ED5D79E3}" type="presParOf" srcId="{227FD593-35BF-405B-9B93-ADD1B38E622F}" destId="{521D8675-04D9-4ACE-B89B-284E1FFBFA88}" srcOrd="2" destOrd="0" presId="urn:microsoft.com/office/officeart/2005/8/layout/lProcess2"/>
    <dgm:cxn modelId="{AE66A58C-E4A4-46A4-823D-AD6B96F41BB8}" type="presParOf" srcId="{521D8675-04D9-4ACE-B89B-284E1FFBFA88}" destId="{A9F32F6D-D361-4809-B208-A37312FE0823}" srcOrd="0" destOrd="0" presId="urn:microsoft.com/office/officeart/2005/8/layout/lProcess2"/>
    <dgm:cxn modelId="{25FC9CDD-2130-4EB5-BB93-B8B1B2B2FED8}" type="presParOf" srcId="{A9F32F6D-D361-4809-B208-A37312FE0823}" destId="{E827DF53-3EB6-40F1-845D-27D0E8BD8BD0}" srcOrd="0" destOrd="0" presId="urn:microsoft.com/office/officeart/2005/8/layout/lProcess2"/>
    <dgm:cxn modelId="{6B6B9F2B-F1CB-424B-85E3-7F8963BEAC52}" type="presParOf" srcId="{A9F32F6D-D361-4809-B208-A37312FE0823}" destId="{E8752A40-3FB6-4BD5-A6C9-1CD3D76E0D94}" srcOrd="1" destOrd="0" presId="urn:microsoft.com/office/officeart/2005/8/layout/lProcess2"/>
    <dgm:cxn modelId="{CE92A01B-D740-4382-85F7-F26E53B65539}" type="presParOf" srcId="{A9F32F6D-D361-4809-B208-A37312FE0823}" destId="{EF1F3BA7-15B2-42FF-A44B-6C8FCA333DC0}" srcOrd="2" destOrd="0" presId="urn:microsoft.com/office/officeart/2005/8/layout/lProcess2"/>
    <dgm:cxn modelId="{A0C24EA4-4A16-4E1C-9779-A072D51073B0}" type="presParOf" srcId="{A9F32F6D-D361-4809-B208-A37312FE0823}" destId="{754577B5-594D-49E3-AD36-3C16D11B2481}" srcOrd="3" destOrd="0" presId="urn:microsoft.com/office/officeart/2005/8/layout/lProcess2"/>
    <dgm:cxn modelId="{3821936F-5BD7-4C5F-BD7E-267FFE122A96}" type="presParOf" srcId="{A9F32F6D-D361-4809-B208-A37312FE0823}" destId="{9AAED29A-AB6F-4455-A2D2-E76AFAF07AEA}" srcOrd="4" destOrd="0" presId="urn:microsoft.com/office/officeart/2005/8/layout/lProcess2"/>
    <dgm:cxn modelId="{BDBDE874-4494-4367-971D-39587C76B8F0}" type="presParOf" srcId="{A9F32F6D-D361-4809-B208-A37312FE0823}" destId="{084B1CC5-DE0A-4D02-9528-61A2B0F7F9B5}" srcOrd="5" destOrd="0" presId="urn:microsoft.com/office/officeart/2005/8/layout/lProcess2"/>
    <dgm:cxn modelId="{644074FA-755C-413D-82AB-1C292635AEC8}" type="presParOf" srcId="{A9F32F6D-D361-4809-B208-A37312FE0823}" destId="{EF435689-890F-4EF8-B8F4-2861F43F2199}" srcOrd="6" destOrd="0" presId="urn:microsoft.com/office/officeart/2005/8/layout/lProcess2"/>
  </dgm:cxnLst>
  <dgm:bg>
    <a:effectLst>
      <a:outerShdw blurRad="863600" dist="38100" dir="8100000" algn="tr" rotWithShape="0">
        <a:prstClr val="black"/>
      </a:outerShdw>
    </a:effectLst>
  </dgm:bg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0DF18-C30A-4A6E-A61E-AA9DDE183887}" type="datetimeFigureOut">
              <a:rPr lang="ru-RU" smtClean="0"/>
              <a:pPr/>
              <a:t>22.04.2011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D1B2B-335E-416B-B196-0D6FDECD4A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0DF18-C30A-4A6E-A61E-AA9DDE183887}" type="datetimeFigureOut">
              <a:rPr lang="ru-RU" smtClean="0"/>
              <a:pPr/>
              <a:t>22.04.2011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D1B2B-335E-416B-B196-0D6FDECD4A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0DF18-C30A-4A6E-A61E-AA9DDE183887}" type="datetimeFigureOut">
              <a:rPr lang="ru-RU" smtClean="0"/>
              <a:pPr/>
              <a:t>22.04.2011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D1B2B-335E-416B-B196-0D6FDECD4A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0DF18-C30A-4A6E-A61E-AA9DDE183887}" type="datetimeFigureOut">
              <a:rPr lang="ru-RU" smtClean="0"/>
              <a:pPr/>
              <a:t>22.04.2011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D1B2B-335E-416B-B196-0D6FDECD4A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0DF18-C30A-4A6E-A61E-AA9DDE183887}" type="datetimeFigureOut">
              <a:rPr lang="ru-RU" smtClean="0"/>
              <a:pPr/>
              <a:t>22.04.2011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D1B2B-335E-416B-B196-0D6FDECD4A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0DF18-C30A-4A6E-A61E-AA9DDE183887}" type="datetimeFigureOut">
              <a:rPr lang="ru-RU" smtClean="0"/>
              <a:pPr/>
              <a:t>22.04.2011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D1B2B-335E-416B-B196-0D6FDECD4A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0DF18-C30A-4A6E-A61E-AA9DDE183887}" type="datetimeFigureOut">
              <a:rPr lang="ru-RU" smtClean="0"/>
              <a:pPr/>
              <a:t>22.04.2011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D1B2B-335E-416B-B196-0D6FDECD4A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0DF18-C30A-4A6E-A61E-AA9DDE183887}" type="datetimeFigureOut">
              <a:rPr lang="ru-RU" smtClean="0"/>
              <a:pPr/>
              <a:t>22.04.2011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D1B2B-335E-416B-B196-0D6FDECD4A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0DF18-C30A-4A6E-A61E-AA9DDE183887}" type="datetimeFigureOut">
              <a:rPr lang="ru-RU" smtClean="0"/>
              <a:pPr/>
              <a:t>22.04.2011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D1B2B-335E-416B-B196-0D6FDECD4A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0DF18-C30A-4A6E-A61E-AA9DDE183887}" type="datetimeFigureOut">
              <a:rPr lang="ru-RU" smtClean="0"/>
              <a:pPr/>
              <a:t>22.04.2011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D1B2B-335E-416B-B196-0D6FDECD4A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0DF18-C30A-4A6E-A61E-AA9DDE183887}" type="datetimeFigureOut">
              <a:rPr lang="ru-RU" smtClean="0"/>
              <a:pPr/>
              <a:t>22.04.2011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D1B2B-335E-416B-B196-0D6FDECD4A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r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D0DF18-C30A-4A6E-A61E-AA9DDE183887}" type="datetimeFigureOut">
              <a:rPr lang="ru-RU" smtClean="0"/>
              <a:pPr/>
              <a:t>22.04.2011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BD1B2B-335E-416B-B196-0D6FDECD4AB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20823"/>
            <a:ext cx="7772400" cy="1470025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127000" algn="tl" rotWithShape="0">
                    <a:srgbClr val="000000"/>
                  </a:outerShdw>
                </a:effectLst>
              </a:rPr>
              <a:t>Химия и производство</a:t>
            </a:r>
            <a:endParaRPr lang="ru-RU" sz="6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127000" algn="tl" rotWithShape="0">
                  <a:srgbClr val="000000"/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176598"/>
            <a:ext cx="6400800" cy="17526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165100" dist="20320" dir="1800000" algn="tl" rotWithShape="0">
                    <a:srgbClr val="000000"/>
                  </a:outerShdw>
                </a:effectLst>
              </a:rPr>
              <a:t>Химическая промышленность и химическая технология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165100" dist="20320" dir="1800000" algn="tl" rotWithShape="0">
                  <a:srgbClr val="000000"/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0" y="4786322"/>
            <a:ext cx="43577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215900" algn="tl" rotWithShape="0">
                    <a:srgbClr val="000000"/>
                  </a:outerShdw>
                </a:effectLst>
              </a:rPr>
              <a:t>Выполнил  : ученик </a:t>
            </a:r>
            <a:r>
              <a:rPr lang="ru-RU" sz="20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215900" algn="tl" rotWithShape="0">
                    <a:srgbClr val="000000"/>
                  </a:outerShdw>
                </a:effectLst>
              </a:rPr>
              <a:t>11 «А» класса</a:t>
            </a:r>
          </a:p>
          <a:p>
            <a:r>
              <a:rPr lang="ru-RU" sz="20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215900" algn="tl" rotWithShape="0">
                    <a:srgbClr val="000000"/>
                  </a:outerShdw>
                </a:effectLst>
              </a:rPr>
              <a:t>Ульянов </a:t>
            </a:r>
            <a:r>
              <a:rPr lang="ru-RU" sz="20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215900" algn="tl" rotWithShape="0">
                    <a:srgbClr val="000000"/>
                  </a:outerShdw>
                </a:effectLst>
              </a:rPr>
              <a:t>Алексей</a:t>
            </a:r>
          </a:p>
          <a:p>
            <a:r>
              <a:rPr lang="ru-RU" sz="20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215900" algn="tl" rotWithShape="0">
                    <a:srgbClr val="000000"/>
                  </a:outerShdw>
                </a:effectLst>
              </a:rPr>
              <a:t>Учитель</a:t>
            </a:r>
            <a:r>
              <a:rPr lang="ru-RU" sz="2000" b="1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215900" algn="tl" rotWithShape="0">
                    <a:srgbClr val="000000"/>
                  </a:outerShdw>
                </a:effectLst>
              </a:rPr>
              <a:t>: Левицкая Л.В.</a:t>
            </a:r>
            <a:endParaRPr lang="ru-RU" sz="2000" b="1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2159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gradFill>
            <a:gsLst>
              <a:gs pos="12000">
                <a:srgbClr val="FFFF00">
                  <a:alpha val="42000"/>
                </a:srgbClr>
              </a:gs>
              <a:gs pos="12000">
                <a:srgbClr val="FFC000">
                  <a:alpha val="56000"/>
                </a:srgbClr>
              </a:gs>
              <a:gs pos="100000">
                <a:srgbClr val="FF0000">
                  <a:alpha val="66000"/>
                </a:srgbClr>
              </a:gs>
            </a:gsLst>
            <a:lin ang="10800000" scaled="0"/>
          </a:gradFill>
        </p:spPr>
        <p:txBody>
          <a:bodyPr>
            <a:norm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Защита окружающей среды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21469" y="1714488"/>
          <a:ext cx="8501062" cy="4857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85860"/>
            <a:ext cx="8501090" cy="4857760"/>
          </a:xfrm>
          <a:gradFill>
            <a:gsLst>
              <a:gs pos="12000">
                <a:srgbClr val="FFFF00">
                  <a:alpha val="42000"/>
                </a:srgbClr>
              </a:gs>
              <a:gs pos="48000">
                <a:srgbClr val="FFC000">
                  <a:alpha val="73000"/>
                </a:srgbClr>
              </a:gs>
            </a:gsLst>
            <a:lin ang="10800000" scaled="0"/>
          </a:gradFill>
          <a:ln>
            <a:noFill/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ru-RU" sz="44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Спасибо за внимание!</a:t>
            </a:r>
            <a:endParaRPr lang="ru-RU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:\chemicals01.jpg.1012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7479" y="2571745"/>
            <a:ext cx="3126522" cy="428625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gradFill>
            <a:gsLst>
              <a:gs pos="12000">
                <a:srgbClr val="FFFF00">
                  <a:alpha val="42000"/>
                </a:srgbClr>
              </a:gs>
              <a:gs pos="12000">
                <a:srgbClr val="FFC000">
                  <a:alpha val="56000"/>
                </a:srgbClr>
              </a:gs>
              <a:gs pos="100000">
                <a:srgbClr val="FF0000">
                  <a:alpha val="66000"/>
                </a:srgbClr>
              </a:gs>
            </a:gsLst>
            <a:lin ang="10800000" scaled="0"/>
          </a:gradFill>
        </p:spPr>
        <p:txBody>
          <a:bodyPr/>
          <a:lstStyle/>
          <a:p>
            <a:r>
              <a:rPr lang="ru-RU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Химическая промышленность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1571612"/>
            <a:ext cx="6715172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lvl="0" indent="-176213">
              <a:spcBef>
                <a:spcPct val="20000"/>
              </a:spcBef>
            </a:pPr>
            <a:r>
              <a:rPr lang="ru-RU" sz="32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 это отрасль народного хозяйства, производящая продукцию на основе химической переработки сырья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gradFill>
            <a:gsLst>
              <a:gs pos="12000">
                <a:srgbClr val="FFFF00">
                  <a:alpha val="42000"/>
                </a:srgbClr>
              </a:gs>
              <a:gs pos="12000">
                <a:srgbClr val="FFC000">
                  <a:alpha val="56000"/>
                </a:srgbClr>
              </a:gs>
              <a:gs pos="100000">
                <a:srgbClr val="FF0000">
                  <a:alpha val="66000"/>
                </a:srgbClr>
              </a:gs>
            </a:gsLst>
            <a:lin ang="10800000" scaled="0"/>
          </a:gradFill>
        </p:spPr>
        <p:txBody>
          <a:bodyPr>
            <a:normAutofit fontScale="90000"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Основой химической промышленности является: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2000241"/>
            <a:ext cx="8501090" cy="4857760"/>
          </a:xfrm>
          <a:gradFill>
            <a:gsLst>
              <a:gs pos="12000">
                <a:srgbClr val="FFFF00">
                  <a:alpha val="42000"/>
                </a:srgbClr>
              </a:gs>
              <a:gs pos="48000">
                <a:srgbClr val="FFC000">
                  <a:alpha val="73000"/>
                </a:srgbClr>
              </a:gs>
            </a:gsLst>
            <a:lin ang="10800000" scaled="0"/>
          </a:gradFill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Химическая технология 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– наука о наиболее экономичных методах и средствах химической переработки природных материалов  (сырья) в продукты потребления, применяемые в различных отраслях народного хозяйства.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gradFill>
            <a:gsLst>
              <a:gs pos="12000">
                <a:srgbClr val="FFFF00">
                  <a:alpha val="42000"/>
                </a:srgbClr>
              </a:gs>
              <a:gs pos="12000">
                <a:srgbClr val="FFC000">
                  <a:alpha val="56000"/>
                </a:srgbClr>
              </a:gs>
              <a:gs pos="100000">
                <a:srgbClr val="FF0000">
                  <a:alpha val="66000"/>
                </a:srgbClr>
              </a:gs>
            </a:gsLst>
            <a:lin ang="10800000" scaled="0"/>
          </a:gradFill>
        </p:spPr>
        <p:txBody>
          <a:bodyPr>
            <a:normAutofit fontScale="90000"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Важнейшие составляющие химического производства: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21469" y="1714488"/>
          <a:ext cx="8501062" cy="4857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gradFill>
            <a:gsLst>
              <a:gs pos="12000">
                <a:srgbClr val="FFFF00">
                  <a:alpha val="42000"/>
                </a:srgbClr>
              </a:gs>
              <a:gs pos="12000">
                <a:srgbClr val="FFC000">
                  <a:alpha val="56000"/>
                </a:srgbClr>
              </a:gs>
              <a:gs pos="100000">
                <a:srgbClr val="FF0000">
                  <a:alpha val="66000"/>
                </a:srgbClr>
              </a:gs>
            </a:gsLst>
            <a:lin ang="10800000" scaled="0"/>
          </a:gradFill>
        </p:spPr>
        <p:txBody>
          <a:bodyPr>
            <a:normAutofit fontScale="90000"/>
          </a:bodyPr>
          <a:lstStyle/>
          <a:p>
            <a:r>
              <a:rPr lang="ru-RU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Сырьё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2000241"/>
            <a:ext cx="8501090" cy="4857760"/>
          </a:xfrm>
          <a:gradFill>
            <a:gsLst>
              <a:gs pos="12000">
                <a:srgbClr val="FFFF00">
                  <a:alpha val="42000"/>
                </a:srgbClr>
              </a:gs>
              <a:gs pos="48000">
                <a:srgbClr val="FFC000">
                  <a:alpha val="73000"/>
                </a:srgbClr>
              </a:gs>
            </a:gsLst>
            <a:lin ang="10800000" scaled="0"/>
          </a:gradFill>
          <a:ln>
            <a:noFill/>
          </a:ln>
        </p:spPr>
        <p:txBody>
          <a:bodyPr>
            <a:normAutofit/>
          </a:bodyPr>
          <a:lstStyle/>
          <a:p>
            <a:pPr marL="179388" indent="-179388">
              <a:buNone/>
            </a:pPr>
            <a:endPara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7" name="Picture 3" descr="I:\s12s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3357562"/>
            <a:ext cx="5029191" cy="36258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42910" y="2000240"/>
            <a:ext cx="7143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lvl="0" indent="-179388">
              <a:spcBef>
                <a:spcPct val="20000"/>
              </a:spcBef>
            </a:pPr>
            <a:r>
              <a:rPr lang="ru-RU" sz="32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 это природные материалы, используемые в промышленности для получения различных продуктов и ещё не прошедшие промышленной обработки.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gradFill>
            <a:gsLst>
              <a:gs pos="12000">
                <a:srgbClr val="FFFF00">
                  <a:alpha val="42000"/>
                </a:srgbClr>
              </a:gs>
              <a:gs pos="12000">
                <a:srgbClr val="FFC000">
                  <a:alpha val="56000"/>
                </a:srgbClr>
              </a:gs>
              <a:gs pos="100000">
                <a:srgbClr val="FF0000">
                  <a:alpha val="66000"/>
                </a:srgbClr>
              </a:gs>
            </a:gsLst>
            <a:lin ang="10800000" scaled="0"/>
          </a:gradFill>
        </p:spPr>
        <p:txBody>
          <a:bodyPr>
            <a:normAutofit fontScale="90000"/>
          </a:bodyPr>
          <a:lstStyle/>
          <a:p>
            <a:r>
              <a:rPr lang="ru-RU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Сырьё классифицируют: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20" y="1428736"/>
          <a:ext cx="8643998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2000241"/>
            <a:ext cx="8501090" cy="4857760"/>
          </a:xfrm>
          <a:gradFill>
            <a:gsLst>
              <a:gs pos="12000">
                <a:srgbClr val="FFFF00">
                  <a:alpha val="42000"/>
                </a:srgbClr>
              </a:gs>
              <a:gs pos="48000">
                <a:srgbClr val="FFC000">
                  <a:alpha val="73000"/>
                </a:srgbClr>
              </a:gs>
            </a:gsLst>
            <a:lin ang="10800000" scaled="0"/>
          </a:gradFill>
          <a:ln>
            <a:noFill/>
          </a:ln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Сырьё</a:t>
            </a:r>
          </a:p>
          <a:p>
            <a:pPr>
              <a:buFont typeface="Arial" charset="0"/>
              <a:buChar char="•"/>
            </a:pPr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Реагент</a:t>
            </a:r>
          </a:p>
          <a:p>
            <a:pPr>
              <a:buFont typeface="Arial" charset="0"/>
              <a:buChar char="•"/>
            </a:pPr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Растворитель</a:t>
            </a:r>
          </a:p>
          <a:p>
            <a:pPr>
              <a:buFont typeface="Arial" charset="0"/>
              <a:buChar char="•"/>
            </a:pPr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Катализатор</a:t>
            </a:r>
          </a:p>
          <a:p>
            <a:pPr>
              <a:buFont typeface="Arial" charset="0"/>
              <a:buChar char="•"/>
            </a:pPr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Теплоноситель</a:t>
            </a:r>
            <a:endParaRPr lang="ru-RU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50" name="Picture 2" descr="I:\waterflameul3kt1xm9.gif"/>
          <p:cNvPicPr>
            <a:picLocks noChangeAspect="1" noChangeArrowheads="1"/>
          </p:cNvPicPr>
          <p:nvPr/>
        </p:nvPicPr>
        <p:blipFill>
          <a:blip r:embed="rId2"/>
          <a:srcRect b="13769"/>
          <a:stretch>
            <a:fillRect/>
          </a:stretch>
        </p:blipFill>
        <p:spPr bwMode="auto">
          <a:xfrm>
            <a:off x="5000629" y="228199"/>
            <a:ext cx="4286280" cy="6629802"/>
          </a:xfrm>
          <a:prstGeom prst="rect">
            <a:avLst/>
          </a:prstGeom>
          <a:noFill/>
          <a:effectLst>
            <a:outerShdw blurRad="508000" dist="38100" dir="8100000" algn="tr" rotWithShape="0">
              <a:schemeClr val="accent6">
                <a:lumMod val="50000"/>
              </a:scheme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gradFill>
            <a:gsLst>
              <a:gs pos="12000">
                <a:srgbClr val="FFFF00">
                  <a:alpha val="42000"/>
                </a:srgbClr>
              </a:gs>
              <a:gs pos="12000">
                <a:srgbClr val="FFC000">
                  <a:alpha val="56000"/>
                </a:srgbClr>
              </a:gs>
              <a:gs pos="100000">
                <a:srgbClr val="FF0000">
                  <a:alpha val="66000"/>
                </a:srgbClr>
              </a:gs>
            </a:gsLst>
            <a:lin ang="10800000" scaled="0"/>
          </a:gradFill>
        </p:spPr>
        <p:txBody>
          <a:bodyPr>
            <a:no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Использование воды в химической промышленности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gradFill>
            <a:gsLst>
              <a:gs pos="12000">
                <a:srgbClr val="FFFF00">
                  <a:alpha val="42000"/>
                </a:srgbClr>
              </a:gs>
              <a:gs pos="12000">
                <a:srgbClr val="FFC000">
                  <a:alpha val="56000"/>
                </a:srgbClr>
              </a:gs>
              <a:gs pos="100000">
                <a:srgbClr val="FF0000">
                  <a:alpha val="66000"/>
                </a:srgbClr>
              </a:gs>
            </a:gsLst>
            <a:lin ang="10800000" scaled="0"/>
          </a:gradFill>
        </p:spPr>
        <p:txBody>
          <a:bodyPr>
            <a:normAutofit fontScale="90000"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Основные стадии химического производства :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gradFill>
            <a:gsLst>
              <a:gs pos="12000">
                <a:srgbClr val="FFFF00">
                  <a:alpha val="42000"/>
                </a:srgbClr>
              </a:gs>
              <a:gs pos="12000">
                <a:srgbClr val="FFC000">
                  <a:alpha val="56000"/>
                </a:srgbClr>
              </a:gs>
              <a:gs pos="100000">
                <a:srgbClr val="FF0000">
                  <a:alpha val="66000"/>
                </a:srgbClr>
              </a:gs>
            </a:gsLst>
            <a:lin ang="10800000" scaled="0"/>
          </a:gradFill>
        </p:spPr>
        <p:txBody>
          <a:bodyPr/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Химические предприятия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785926"/>
            <a:ext cx="8786842" cy="5072075"/>
          </a:xfrm>
          <a:gradFill>
            <a:gsLst>
              <a:gs pos="12000">
                <a:srgbClr val="FFFF00">
                  <a:alpha val="42000"/>
                </a:srgbClr>
              </a:gs>
              <a:gs pos="48000">
                <a:srgbClr val="FFC000">
                  <a:alpha val="73000"/>
                </a:srgbClr>
              </a:gs>
            </a:gsLst>
            <a:lin ang="10800000" scaled="0"/>
          </a:gradFill>
          <a:ln>
            <a:noFill/>
          </a:ln>
        </p:spPr>
        <p:txBody>
          <a:bodyPr>
            <a:normAutofit/>
          </a:bodyPr>
          <a:lstStyle/>
          <a:p>
            <a:pPr marL="176213" indent="-176213">
              <a:buNone/>
              <a:tabLst>
                <a:tab pos="8162925" algn="l"/>
              </a:tabLst>
            </a:pP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57818" y="3571875"/>
            <a:ext cx="3381373" cy="304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5" name="TextBox 4"/>
          <p:cNvSpPr txBox="1"/>
          <p:nvPr/>
        </p:nvSpPr>
        <p:spPr>
          <a:xfrm>
            <a:off x="357158" y="1785926"/>
            <a:ext cx="878684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lvl="0" indent="-176213">
              <a:spcBef>
                <a:spcPct val="20000"/>
              </a:spcBef>
              <a:tabLst>
                <a:tab pos="8162925" algn="l"/>
              </a:tabLst>
            </a:pPr>
            <a:r>
              <a:rPr lang="ru-RU" sz="3600" b="1" dirty="0" smtClean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потенциально</a:t>
            </a:r>
            <a:r>
              <a:rPr lang="ru-RU" sz="36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опасны, их не строят непосредственно в городах. На самих предприятиях существуют жёсткие требования охраны труда, что делает работу на них безопасной.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</Template>
  <TotalTime>274</TotalTime>
  <Words>202</Words>
  <Application>Microsoft Office PowerPoint</Application>
  <PresentationFormat>Экран (4:3)</PresentationFormat>
  <Paragraphs>47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Химия и производство</vt:lpstr>
      <vt:lpstr>Химическая промышленность</vt:lpstr>
      <vt:lpstr>Основой химической промышленности является:</vt:lpstr>
      <vt:lpstr>Важнейшие составляющие химического производства:</vt:lpstr>
      <vt:lpstr>Сырьё</vt:lpstr>
      <vt:lpstr>Сырьё классифицируют:</vt:lpstr>
      <vt:lpstr>Использование воды в химической промышленности</vt:lpstr>
      <vt:lpstr>Основные стадии химического производства :</vt:lpstr>
      <vt:lpstr>Химические предприятия</vt:lpstr>
      <vt:lpstr>Защита окружающей среды</vt:lpstr>
      <vt:lpstr>Слайд 11</vt:lpstr>
    </vt:vector>
  </TitlesOfParts>
  <Company>Квиток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Химия и производство</dc:title>
  <dc:creator>Лёша</dc:creator>
  <cp:lastModifiedBy>Oksana</cp:lastModifiedBy>
  <cp:revision>34</cp:revision>
  <dcterms:created xsi:type="dcterms:W3CDTF">2011-04-15T11:11:22Z</dcterms:created>
  <dcterms:modified xsi:type="dcterms:W3CDTF">2011-04-22T01:37:08Z</dcterms:modified>
</cp:coreProperties>
</file>