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DE05D3-0F09-4221-8E62-96A533124B10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640017-EAC0-437D-89D7-6E90C04419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DE05D3-0F09-4221-8E62-96A533124B10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640017-EAC0-437D-89D7-6E90C0441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DE05D3-0F09-4221-8E62-96A533124B10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640017-EAC0-437D-89D7-6E90C0441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DE05D3-0F09-4221-8E62-96A533124B10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640017-EAC0-437D-89D7-6E90C0441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DE05D3-0F09-4221-8E62-96A533124B10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640017-EAC0-437D-89D7-6E90C04419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DE05D3-0F09-4221-8E62-96A533124B10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640017-EAC0-437D-89D7-6E90C0441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DE05D3-0F09-4221-8E62-96A533124B10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640017-EAC0-437D-89D7-6E90C0441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DE05D3-0F09-4221-8E62-96A533124B10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640017-EAC0-437D-89D7-6E90C0441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DE05D3-0F09-4221-8E62-96A533124B10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640017-EAC0-437D-89D7-6E90C04419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DE05D3-0F09-4221-8E62-96A533124B10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640017-EAC0-437D-89D7-6E90C0441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DE05D3-0F09-4221-8E62-96A533124B10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640017-EAC0-437D-89D7-6E90C04419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8DE05D3-0F09-4221-8E62-96A533124B10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5640017-EAC0-437D-89D7-6E90C04419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357166"/>
            <a:ext cx="7406640" cy="1472184"/>
          </a:xfrm>
        </p:spPr>
        <p:txBody>
          <a:bodyPr/>
          <a:lstStyle/>
          <a:p>
            <a:r>
              <a:rPr lang="ru-RU" dirty="0" smtClean="0"/>
              <a:t>Путешествие по реке истории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772400" cy="2971800"/>
          </a:xfrm>
        </p:spPr>
        <p:txBody>
          <a:bodyPr>
            <a:normAutofit fontScale="92500"/>
          </a:bodyPr>
          <a:lstStyle/>
          <a:p>
            <a:r>
              <a:rPr lang="ru-RU" sz="4800" dirty="0" smtClean="0"/>
              <a:t>     Владимирский край</a:t>
            </a:r>
          </a:p>
          <a:p>
            <a:endParaRPr lang="ru-RU" b="1" dirty="0" smtClean="0"/>
          </a:p>
          <a:p>
            <a:endParaRPr lang="ru-RU" b="1" dirty="0"/>
          </a:p>
          <a:p>
            <a:r>
              <a:rPr lang="ru-RU" b="1" dirty="0" smtClean="0"/>
              <a:t>                                                       </a:t>
            </a:r>
            <a:r>
              <a:rPr lang="ru-RU" sz="1600" b="1" dirty="0"/>
              <a:t>УЧИТЕЛЬ   ВЫСШЕЙ  КАТЕГОРИИ</a:t>
            </a:r>
          </a:p>
          <a:p>
            <a:r>
              <a:rPr lang="ru-RU" sz="1600" b="1" dirty="0"/>
              <a:t>                                                                  </a:t>
            </a:r>
            <a:r>
              <a:rPr lang="ru-RU" sz="1600" b="1" dirty="0" smtClean="0"/>
              <a:t>                 </a:t>
            </a:r>
            <a:r>
              <a:rPr lang="ru-RU" sz="1600" b="1" dirty="0"/>
              <a:t>МАМАЕВА   ТАТЬЯНА  НИКОЛАЕВНА</a:t>
            </a:r>
          </a:p>
          <a:p>
            <a:r>
              <a:rPr lang="ru-RU" sz="1600" b="1" dirty="0"/>
              <a:t>             </a:t>
            </a:r>
            <a:r>
              <a:rPr lang="ru-RU" sz="1600" b="1" dirty="0" smtClean="0"/>
              <a:t>                                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                ЦЕЛИ  ЗАНЯТИЯ: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644650" y="1447800"/>
            <a:ext cx="7499350" cy="4800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 lvl="0">
              <a:buNone/>
            </a:pPr>
            <a:r>
              <a:rPr lang="ru-RU" sz="2800" dirty="0" smtClean="0"/>
              <a:t>      ПРОВЕРИТЬ  УРОВЕНЬ УСВОЕНИЯ ЗНАНИЙ         </a:t>
            </a:r>
          </a:p>
          <a:p>
            <a:pPr lvl="0">
              <a:buNone/>
            </a:pPr>
            <a:r>
              <a:rPr lang="ru-RU" sz="2800" dirty="0" smtClean="0"/>
              <a:t> </a:t>
            </a:r>
          </a:p>
          <a:p>
            <a:pPr lvl="0">
              <a:buNone/>
            </a:pPr>
            <a:endParaRPr lang="ru-RU" sz="2800" dirty="0" smtClean="0"/>
          </a:p>
          <a:p>
            <a:pPr lvl="0">
              <a:buNone/>
            </a:pPr>
            <a:r>
              <a:rPr lang="ru-RU" sz="2800" dirty="0" smtClean="0"/>
              <a:t>      РАЗВИВАТЬ  ИНТЕРЕС   К   ИСТОРИИ   СВОЕГО   КРАЯ</a:t>
            </a:r>
          </a:p>
          <a:p>
            <a:pPr lvl="0">
              <a:buNone/>
            </a:pPr>
            <a:r>
              <a:rPr lang="ru-RU" sz="2800" dirty="0" smtClean="0"/>
              <a:t>   </a:t>
            </a:r>
          </a:p>
          <a:p>
            <a:pPr lvl="0">
              <a:buNone/>
            </a:pPr>
            <a:endParaRPr lang="ru-RU" sz="2800" dirty="0" smtClean="0"/>
          </a:p>
          <a:p>
            <a:pPr lvl="0">
              <a:buNone/>
            </a:pPr>
            <a:endParaRPr lang="ru-RU" sz="2800" dirty="0" smtClean="0"/>
          </a:p>
          <a:p>
            <a:pPr lvl="0">
              <a:buNone/>
            </a:pPr>
            <a:r>
              <a:rPr lang="ru-RU" sz="2800" dirty="0" smtClean="0"/>
              <a:t>       ВОСПИТЫВАТЬ    ГРАЖДАНСТВЕННОСТЬ  НА        </a:t>
            </a:r>
          </a:p>
          <a:p>
            <a:pPr lvl="0">
              <a:buNone/>
            </a:pPr>
            <a:r>
              <a:rPr lang="ru-RU" sz="2800" dirty="0" smtClean="0"/>
              <a:t>       КРАЕВЕДЧЕСКОМ    МАТЕРИАЛЕ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571472" y="0"/>
            <a:ext cx="8072462" cy="121442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КТО ОСНОВАЛ ГОРОД  ВЛАДИМИР:</a:t>
            </a:r>
            <a:endParaRPr lang="ru-RU" sz="3200" dirty="0"/>
          </a:p>
        </p:txBody>
      </p:sp>
      <p:pic>
        <p:nvPicPr>
          <p:cNvPr id="4" name="Содержимое 3" descr="C:\Users\ЫТЬ\Pictures\Владимир\IMG1500A.jpg"/>
          <p:cNvPicPr>
            <a:picLocks noGrp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2000232" y="3000372"/>
            <a:ext cx="7143768" cy="3857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 rot="10800000" flipV="1">
            <a:off x="500034" y="1214422"/>
            <a:ext cx="8643966" cy="185738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endParaRPr lang="ru-RU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</a:t>
            </a:r>
            <a:r>
              <a:rPr lang="ru-RU" sz="3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ВЛАДИМИР   МОНОМАХ</a:t>
            </a:r>
          </a:p>
          <a:p>
            <a:r>
              <a:rPr lang="ru-RU" sz="3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</a:p>
          <a:p>
            <a:endParaRPr lang="ru-RU" sz="3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3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ВЛАДИМИР  КРАСНОЕ  СОЛНЫШКО </a:t>
            </a:r>
          </a:p>
          <a:p>
            <a:endParaRPr lang="ru-RU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500042"/>
            <a:ext cx="7498080" cy="857256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>ГОД        РОЖДЕНИЯ                                                      НАШЕГО           ГОРОДА:</a:t>
            </a:r>
            <a:br>
              <a:rPr lang="ru-RU" sz="4400" dirty="0" smtClean="0"/>
            </a:br>
            <a:endParaRPr lang="ru-RU" dirty="0"/>
          </a:p>
        </p:txBody>
      </p:sp>
      <p:pic>
        <p:nvPicPr>
          <p:cNvPr id="3" name="Содержимое 7" descr="C:\Users\ЫТЬ\Pictures\Владимир\IMG1512A.jpg"/>
          <p:cNvPicPr>
            <a:picLocks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1285852" y="1428736"/>
            <a:ext cx="5043494" cy="51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Вертикальный свиток 3"/>
          <p:cNvSpPr/>
          <p:nvPr/>
        </p:nvSpPr>
        <p:spPr>
          <a:xfrm>
            <a:off x="6286512" y="1285860"/>
            <a:ext cx="2857488" cy="5143536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sz="3200" dirty="0" smtClean="0"/>
              <a:t>    1000 г</a:t>
            </a:r>
          </a:p>
          <a:p>
            <a:pPr>
              <a:buNone/>
            </a:pPr>
            <a:r>
              <a:rPr lang="ru-RU" sz="3200" dirty="0" smtClean="0"/>
              <a:t>   </a:t>
            </a:r>
          </a:p>
          <a:p>
            <a:pPr>
              <a:buNone/>
            </a:pPr>
            <a:r>
              <a:rPr lang="ru-RU" sz="3200" dirty="0" smtClean="0"/>
              <a:t>    </a:t>
            </a:r>
          </a:p>
          <a:p>
            <a:pPr>
              <a:buNone/>
            </a:pPr>
            <a:r>
              <a:rPr lang="ru-RU" sz="3200" dirty="0" smtClean="0"/>
              <a:t>    1190 г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    </a:t>
            </a:r>
          </a:p>
          <a:p>
            <a:pPr>
              <a:buNone/>
            </a:pPr>
            <a:r>
              <a:rPr lang="ru-RU" sz="3200" dirty="0" smtClean="0"/>
              <a:t>     990 г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Назови  имена  исторических личностей </a:t>
            </a:r>
            <a:endParaRPr lang="ru-RU" dirty="0"/>
          </a:p>
        </p:txBody>
      </p:sp>
      <p:pic>
        <p:nvPicPr>
          <p:cNvPr id="10" name="Содержимое 9" descr="C:\Users\ЫТЬ\Pictures\Владимир\IMG1496A.jpg"/>
          <p:cNvPicPr>
            <a:picLocks noGrp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35100" y="3643314"/>
            <a:ext cx="3657600" cy="3214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Содержимое 10" descr="C:\Users\ЫТЬ\Pictures\Владимир\IMG1508A.jpg"/>
          <p:cNvPicPr>
            <a:picLocks noGrp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86400" y="1428736"/>
            <a:ext cx="3657600" cy="378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УЗНАЙ ЖЕМЧУЖИНЫ АРХИТЕКТУРЫ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5" name="Содержимое 4" descr="C:\Users\ЫТЬ\Pictures\Владимир\IMG1502A.jpg"/>
          <p:cNvPicPr>
            <a:picLocks noGrp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85852" y="1643050"/>
            <a:ext cx="371477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C:\Users\ЫТЬ\Pictures\Владимир\IMG1507A.jpg"/>
          <p:cNvPicPr>
            <a:picLocks noGrp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86400" y="3071810"/>
            <a:ext cx="3657600" cy="3474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0101" y="1449077"/>
            <a:ext cx="8143899" cy="5408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000100" y="285728"/>
            <a:ext cx="8143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            ОДА  ГОРОДУ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28728" y="1595021"/>
            <a:ext cx="72866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  град  Владимир!  Стар  и  молод,</a:t>
            </a:r>
          </a:p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Давно  стоишь  ты  на  земле,</a:t>
            </a:r>
          </a:p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десятом  был   основан,</a:t>
            </a:r>
          </a:p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Столицей   прежде   был  Руси.</a:t>
            </a:r>
          </a:p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 трёх   холмах   тебя   слагали,</a:t>
            </a:r>
          </a:p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Большую  силу  даровали,</a:t>
            </a:r>
          </a:p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Победами   крестили   град,</a:t>
            </a:r>
          </a:p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  каждый   видеть   тебя   рад! </a:t>
            </a:r>
          </a:p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Сражался   ты   с   врагами   стойко</a:t>
            </a:r>
          </a:p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 много  перенёс  ты   бед,</a:t>
            </a:r>
          </a:p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Но   стал   сильнее   ты,  и  только! </a:t>
            </a:r>
          </a:p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Мой  город,   негасим   твой   свет!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228</TotalTime>
  <Words>151</Words>
  <Application>Microsoft Office PowerPoint</Application>
  <PresentationFormat>Экран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Путешествие по реке истории</vt:lpstr>
      <vt:lpstr>                  ЦЕЛИ  ЗАНЯТИЯ: </vt:lpstr>
      <vt:lpstr>КТО ОСНОВАЛ ГОРОД  ВЛАДИМИР:</vt:lpstr>
      <vt:lpstr>ГОД        РОЖДЕНИЯ                                                      НАШЕГО           ГОРОДА: </vt:lpstr>
      <vt:lpstr>Назови  имена  исторических личностей </vt:lpstr>
      <vt:lpstr>УЗНАЙ ЖЕМЧУЖИНЫ АРХИТЕКТУРЫ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по реке истории</dc:title>
  <dc:creator>Пользователь Windows</dc:creator>
  <cp:lastModifiedBy>Roman</cp:lastModifiedBy>
  <cp:revision>28</cp:revision>
  <dcterms:created xsi:type="dcterms:W3CDTF">2011-06-17T02:14:57Z</dcterms:created>
  <dcterms:modified xsi:type="dcterms:W3CDTF">2011-11-17T19:17:42Z</dcterms:modified>
</cp:coreProperties>
</file>