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9" r:id="rId3"/>
    <p:sldId id="263" r:id="rId4"/>
    <p:sldId id="261" r:id="rId5"/>
    <p:sldId id="264" r:id="rId6"/>
    <p:sldId id="262" r:id="rId7"/>
    <p:sldId id="266" r:id="rId8"/>
    <p:sldId id="265" r:id="rId9"/>
    <p:sldId id="267" r:id="rId10"/>
    <p:sldId id="268" r:id="rId11"/>
    <p:sldId id="280" r:id="rId12"/>
    <p:sldId id="284" r:id="rId13"/>
    <p:sldId id="281" r:id="rId14"/>
    <p:sldId id="285" r:id="rId15"/>
    <p:sldId id="282" r:id="rId16"/>
    <p:sldId id="287" r:id="rId17"/>
    <p:sldId id="283" r:id="rId18"/>
    <p:sldId id="286" r:id="rId19"/>
    <p:sldId id="269" r:id="rId20"/>
    <p:sldId id="270" r:id="rId21"/>
    <p:sldId id="272" r:id="rId22"/>
    <p:sldId id="274" r:id="rId23"/>
    <p:sldId id="275" r:id="rId24"/>
    <p:sldId id="276" r:id="rId25"/>
    <p:sldId id="277" r:id="rId26"/>
    <p:sldId id="278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03C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4" autoAdjust="0"/>
    <p:restoredTop sz="94660"/>
  </p:normalViewPr>
  <p:slideViewPr>
    <p:cSldViewPr>
      <p:cViewPr>
        <p:scale>
          <a:sx n="50" d="100"/>
          <a:sy n="50" d="100"/>
        </p:scale>
        <p:origin x="-153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6E10D-15AE-4AE7-9A9E-220AE9062849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4C9C-C00D-448B-984D-9659AEF07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4C9C-C00D-448B-984D-9659AEF07C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7560C-8111-4F4A-A593-8175A020444A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F21A-0B3F-48E5-BB49-5FCC36130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376264"/>
          </a:xfrm>
        </p:spPr>
        <p:txBody>
          <a:bodyPr/>
          <a:lstStyle/>
          <a:p>
            <a:r>
              <a:rPr lang="ru-RU" b="1" dirty="0" smtClean="0">
                <a:solidFill>
                  <a:srgbClr val="303C18"/>
                </a:solidFill>
              </a:rPr>
              <a:t>ПРАЗДНИК</a:t>
            </a:r>
            <a:br>
              <a:rPr lang="ru-RU" b="1" dirty="0" smtClean="0">
                <a:solidFill>
                  <a:srgbClr val="303C18"/>
                </a:solidFill>
              </a:rPr>
            </a:br>
            <a:r>
              <a:rPr lang="ru-RU" b="1" dirty="0" smtClean="0">
                <a:solidFill>
                  <a:srgbClr val="303C18"/>
                </a:solidFill>
              </a:rPr>
              <a:t> «ПРОЩАНИЕ С АЗБУКОЙ»</a:t>
            </a:r>
            <a:endParaRPr lang="ru-RU" b="1" dirty="0">
              <a:solidFill>
                <a:srgbClr val="303C1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728792" cy="175260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Саетова Светлана Васильевна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Кикеринская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Desktop\Картинки\узоры, рамки\0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станция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«БУКОВКИНО»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Светлана\Desktop\Картинки\узоры, рамки\0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Молоток я раздобыл,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дощечек букву сбил.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здесь дощечек? – Три.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какая буква? 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Светлана\Desktop\Картинки\узоры, рамки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27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915816" y="1268760"/>
            <a:ext cx="2808312" cy="4816270"/>
          </a:xfrm>
          <a:prstGeom prst="rect">
            <a:avLst/>
          </a:prstGeom>
          <a:noFill/>
        </p:spPr>
      </p:pic>
      <p:pic>
        <p:nvPicPr>
          <p:cNvPr id="4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</a:t>
            </a:r>
            <a:br>
              <a:rPr lang="ru-RU" i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буква вроде шалаша,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правда ль, буква хороша!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хоть она проста на вид,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начинает алфавит.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124744"/>
            <a:ext cx="3888432" cy="3659701"/>
          </a:xfrm>
          <a:prstGeom prst="rect">
            <a:avLst/>
          </a:prstGeom>
          <a:noFill/>
        </p:spPr>
      </p:pic>
      <p:pic>
        <p:nvPicPr>
          <p:cNvPr id="4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Отвечайте, кто знаток: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Это, что за молоток. 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етлана\Desktop\3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196752"/>
            <a:ext cx="2232248" cy="3219450"/>
          </a:xfrm>
          <a:prstGeom prst="rect">
            <a:avLst/>
          </a:prstGeom>
          <a:noFill/>
        </p:spPr>
      </p:pic>
      <p:pic>
        <p:nvPicPr>
          <p:cNvPr id="4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Села мышка в уголок,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Съела бублика кусок. 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ветлана\Desktop\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268760"/>
            <a:ext cx="3096344" cy="3600400"/>
          </a:xfrm>
          <a:prstGeom prst="rect">
            <a:avLst/>
          </a:prstGeom>
          <a:noFill/>
        </p:spPr>
      </p:pic>
      <p:pic>
        <p:nvPicPr>
          <p:cNvPr id="4" name="Picture 5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    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«БУКВА ЗАБЛУДИЛАСЬ»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Жучка будку не доела,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Неохота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надоело.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2 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Жил в саду один чудак,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Разводил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саду он лак.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3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Написал письмо я зайке,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Но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забыл приклеить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арки.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Светлана\Desktop\Картинки\узоры, рамки\Рисунок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552" y="0"/>
            <a:ext cx="9937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Карта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путешествия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411760" y="1268760"/>
            <a:ext cx="99257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-685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-685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18448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979712" y="98072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3651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220072" y="34290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676400" y="1584036"/>
            <a:ext cx="4352637" cy="3874655"/>
          </a:xfrm>
          <a:custGeom>
            <a:avLst/>
            <a:gdLst>
              <a:gd name="connsiteX0" fmla="*/ 0 w 4352637"/>
              <a:gd name="connsiteY0" fmla="*/ 244764 h 3874655"/>
              <a:gd name="connsiteX1" fmla="*/ 4184073 w 4352637"/>
              <a:gd name="connsiteY1" fmla="*/ 92364 h 3874655"/>
              <a:gd name="connsiteX2" fmla="*/ 1011382 w 4352637"/>
              <a:gd name="connsiteY2" fmla="*/ 798946 h 3874655"/>
              <a:gd name="connsiteX3" fmla="*/ 3283527 w 4352637"/>
              <a:gd name="connsiteY3" fmla="*/ 1436255 h 3874655"/>
              <a:gd name="connsiteX4" fmla="*/ 1898073 w 4352637"/>
              <a:gd name="connsiteY4" fmla="*/ 2115128 h 3874655"/>
              <a:gd name="connsiteX5" fmla="*/ 872836 w 4352637"/>
              <a:gd name="connsiteY5" fmla="*/ 1921164 h 3874655"/>
              <a:gd name="connsiteX6" fmla="*/ 2549236 w 4352637"/>
              <a:gd name="connsiteY6" fmla="*/ 1754909 h 3874655"/>
              <a:gd name="connsiteX7" fmla="*/ 3657600 w 4352637"/>
              <a:gd name="connsiteY7" fmla="*/ 3569855 h 3874655"/>
              <a:gd name="connsiteX8" fmla="*/ 3754582 w 4352637"/>
              <a:gd name="connsiteY8" fmla="*/ 3583709 h 387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2637" h="3874655">
                <a:moveTo>
                  <a:pt x="0" y="244764"/>
                </a:moveTo>
                <a:cubicBezTo>
                  <a:pt x="2007754" y="122382"/>
                  <a:pt x="4015509" y="0"/>
                  <a:pt x="4184073" y="92364"/>
                </a:cubicBezTo>
                <a:cubicBezTo>
                  <a:pt x="4352637" y="184728"/>
                  <a:pt x="1161473" y="574964"/>
                  <a:pt x="1011382" y="798946"/>
                </a:cubicBezTo>
                <a:cubicBezTo>
                  <a:pt x="861291" y="1022928"/>
                  <a:pt x="3135745" y="1216891"/>
                  <a:pt x="3283527" y="1436255"/>
                </a:cubicBezTo>
                <a:cubicBezTo>
                  <a:pt x="3431309" y="1655619"/>
                  <a:pt x="2299855" y="2034310"/>
                  <a:pt x="1898073" y="2115128"/>
                </a:cubicBezTo>
                <a:cubicBezTo>
                  <a:pt x="1496291" y="2195946"/>
                  <a:pt x="764309" y="1981200"/>
                  <a:pt x="872836" y="1921164"/>
                </a:cubicBezTo>
                <a:cubicBezTo>
                  <a:pt x="981363" y="1861128"/>
                  <a:pt x="2085109" y="1480127"/>
                  <a:pt x="2549236" y="1754909"/>
                </a:cubicBezTo>
                <a:cubicBezTo>
                  <a:pt x="3013363" y="2029691"/>
                  <a:pt x="3456709" y="3265055"/>
                  <a:pt x="3657600" y="3569855"/>
                </a:cubicBezTo>
                <a:cubicBezTo>
                  <a:pt x="3858491" y="3874655"/>
                  <a:pt x="3729182" y="3590636"/>
                  <a:pt x="3754582" y="35837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1979712" y="2742038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Город АЗБУКИ</a:t>
            </a: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4067944" y="3997022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Город КНИЖИНСК</a:t>
            </a:r>
          </a:p>
        </p:txBody>
      </p:sp>
      <p:pic>
        <p:nvPicPr>
          <p:cNvPr id="6147" name="Picture 3" descr="C:\Users\Светлана\Desktop\Картинки\узоры, рам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    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     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«БУКВА ЗАБЛУДИЛАСЬ»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Светлана\Desktop\Картинки\узоры, рамки\Рисунок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8560" y="0"/>
            <a:ext cx="9937104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932040" y="2234697"/>
            <a:ext cx="36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На поляночке весной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олодой.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Усатый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сидит на печке,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Выбрав тёплое местечко.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ветлана\Desktop\kolobok i medv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628800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станция</a:t>
            </a:r>
            <a:endParaRPr lang="ru-RU" sz="5400" dirty="0">
              <a:solidFill>
                <a:srgbClr val="FF0000"/>
              </a:solidFill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«ЗАГАДКИНО»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ветлана\Desktop\doktor aiboli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12776"/>
            <a:ext cx="4662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станция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«СКАЗКИНО»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3779912" cy="31683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станция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«ВЕСЁЛАЯ»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Светлана\Desktop\Картинки\узоры, рамки\0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станция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«МУЗЫКАЛЬНАЯ»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Светлана\Desktop\Картинки\узоры, рамки\Рисунок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Картинки\заполненные рамки\5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315416"/>
            <a:ext cx="9144001" cy="717341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03039"/>
            <a:ext cx="22677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87824" y="1481409"/>
            <a:ext cx="58326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добрый друг и спутник твой.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Будь, школьник, бережным со мной.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чистый вид приятен,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Оберегай меня от пятен.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переплёт не выгибай,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корешок не поломай.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в бумагу оберни.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взял меня - туда верни.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Запомни, я твой лучший друг,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только не для грязных рук.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C:\Users\Светлана\Desktop\Картинки\анимашки\книги\книга-ан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653136"/>
            <a:ext cx="1774304" cy="1916832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Картинки\анимашки\книги\book1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5229200"/>
            <a:ext cx="1800200" cy="1224136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15616" y="3450"/>
            <a:ext cx="66967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пожелание для читателей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7444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Желаю новых побед!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Users\Светлана\Desktop\Картинки\узоры, рамки\0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Ссылки: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анимации</a:t>
            </a:r>
            <a:r>
              <a:rPr lang="ru-RU" sz="3200" dirty="0" smtClean="0"/>
              <a:t>-  </a:t>
            </a:r>
            <a:r>
              <a:rPr lang="ru-RU" sz="3200" b="1" dirty="0" err="1" smtClean="0">
                <a:solidFill>
                  <a:srgbClr val="002060"/>
                </a:solidFill>
              </a:rPr>
              <a:t>Анимашки.ру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/>
              <a:t>рамки</a:t>
            </a:r>
            <a:r>
              <a:rPr lang="en-US" sz="3200" b="1" dirty="0" smtClean="0"/>
              <a:t> </a:t>
            </a:r>
            <a:r>
              <a:rPr lang="ru-RU" sz="3200" b="1" dirty="0" smtClean="0"/>
              <a:t> и картинки</a:t>
            </a:r>
            <a:r>
              <a:rPr lang="ru-RU" sz="3200" dirty="0" smtClean="0"/>
              <a:t>- </a:t>
            </a:r>
            <a:r>
              <a:rPr lang="en-US" sz="3200" b="1" dirty="0" smtClean="0">
                <a:solidFill>
                  <a:srgbClr val="002060"/>
                </a:solidFill>
              </a:rPr>
              <a:t>qooqle.ru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Светлана\Desktop\Картинки\узоры, рамки\0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71800" y="1698391"/>
            <a:ext cx="4608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девочку очень любила.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Шапочку красную ей подарила.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 имя забыла своё.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ну, подскажите имя её.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8" name="Picture 2" descr="C:\Users\Светлана\Desktop\Картинки\узоры, рамки\0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0" y="1388592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 девочку очень любила.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Шапочку красную ей подарила.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Девочка имя забыла своё.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ну, подскажите имя её.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" descr="http://www.grafamania.net/uploads/posts/2009-02/1233909504_krasnaja-shapoc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7281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Рыжий хвостище,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Льстивый голосище,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хитрища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2" name="Picture 2" descr="C:\Users\Светлана\Desktop\Картинки\узоры, рамки\0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лана\Desktop\Картинки\узоры, рамки\00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84784"/>
            <a:ext cx="5670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дружила с самим Буратино,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Зовут ее просто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ребята…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Светлана\Desktop\Картинки\узоры, рамки\0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kolyaski.ru/UserFiles/4642164_buratino_kopij%5B1%5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94421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станция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«ЗНАЙКИНО»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Светлана\Desktop\Картинки\узоры, рамки\Рисунок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181</Words>
  <Application>Microsoft Office PowerPoint</Application>
  <PresentationFormat>Экран (4:3)</PresentationFormat>
  <Paragraphs>60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ПРАЗДНИК  «ПРОЩАНИЕ С АЗБУКОЙ»</vt:lpstr>
      <vt:lpstr>  Карта  путешествия</vt:lpstr>
      <vt:lpstr>Слайд 3</vt:lpstr>
      <vt:lpstr>Слайд 4</vt:lpstr>
      <vt:lpstr>Слайд 5</vt:lpstr>
      <vt:lpstr>Слайд 6</vt:lpstr>
      <vt:lpstr>Слайд 7</vt:lpstr>
      <vt:lpstr>Слайд 8</vt:lpstr>
      <vt:lpstr>станция «ЗНАЙКИНО»</vt:lpstr>
      <vt:lpstr>     станция «БУКОВКИНО»</vt:lpstr>
      <vt:lpstr>       Молоток я раздобыл,  из дощечек букву сбил.    Сколько здесь дощечек? – Три. А какая буква? </vt:lpstr>
      <vt:lpstr>Слайд 12</vt:lpstr>
      <vt:lpstr>           Вот буква вроде шалаша, Не правда ль, буква хороша! И хоть она проста на вид, Но начинает алфавит.</vt:lpstr>
      <vt:lpstr>Слайд 14</vt:lpstr>
      <vt:lpstr>           Отвечайте, кто знаток: Это, что за молоток.    </vt:lpstr>
      <vt:lpstr>Слайд 16</vt:lpstr>
      <vt:lpstr>       Села мышка в уголок, Съела бублика кусок. </vt:lpstr>
      <vt:lpstr>Слайд 18</vt:lpstr>
      <vt:lpstr>                                                                                                                                                         «БУКВА ЗАБЛУДИЛАСЬ»                                                       1 Жучка будку не доела,                                                          Неохота, надоело.                                                       2  Жил в саду один чудак,                                                       Разводил в саду он лак.                                                           3 Написал письмо я зайке,                                                     Но забыл приклеить                                             арки. </vt:lpstr>
      <vt:lpstr>                                                                                                                «БУКВА ЗАБЛУДИЛАСЬ»                                                        </vt:lpstr>
      <vt:lpstr>Слайд 21</vt:lpstr>
      <vt:lpstr>Слайд 22</vt:lpstr>
      <vt:lpstr>станция  «ВЕСЁЛАЯ»</vt:lpstr>
      <vt:lpstr>     станция «МУЗЫКАЛЬНАЯ»</vt:lpstr>
      <vt:lpstr>Слайд 25</vt:lpstr>
      <vt:lpstr>Желаю новых побед!</vt:lpstr>
      <vt:lpstr>        Ссылки: анимации-  Анимашки.ру рамки  и картинки- qooqle.ru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«ПРОЩАНИЕ С АЗБУКОЙ»</dc:title>
  <dc:creator>Светлана</dc:creator>
  <cp:lastModifiedBy>Дарёна</cp:lastModifiedBy>
  <cp:revision>31</cp:revision>
  <dcterms:created xsi:type="dcterms:W3CDTF">2011-04-03T07:43:00Z</dcterms:created>
  <dcterms:modified xsi:type="dcterms:W3CDTF">2011-11-17T09:54:19Z</dcterms:modified>
</cp:coreProperties>
</file>