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0" r:id="rId4"/>
    <p:sldId id="262" r:id="rId5"/>
    <p:sldId id="264" r:id="rId6"/>
    <p:sldId id="266" r:id="rId7"/>
    <p:sldId id="267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BAD87-604A-4B35-87A9-81C40C337F1E}" type="datetimeFigureOut">
              <a:rPr lang="ru-RU" smtClean="0"/>
              <a:pPr/>
              <a:t>14.11.2010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65001-AAA2-4792-9E23-8A40522E8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928662" y="428604"/>
            <a:ext cx="7313612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Тема урока: «</a:t>
            </a:r>
            <a:r>
              <a:rPr kumimoji="0" lang="ru-RU" sz="4400" b="1" i="0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Уравнения, приводимые к квадратным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»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1"/>
          <p:cNvSpPr txBox="1">
            <a:spLocks/>
          </p:cNvSpPr>
          <p:nvPr/>
        </p:nvSpPr>
        <p:spPr>
          <a:xfrm>
            <a:off x="928662" y="2071678"/>
            <a:ext cx="7313612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Цель нашего урока:</a:t>
            </a: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Научиться решать уравнения, приводимые к квадратным, путём </a:t>
            </a:r>
            <a:r>
              <a:rPr kumimoji="0" lang="ru-RU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введения новой 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переменной.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2844" y="12311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4000" y="19511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8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 rot="10800000">
            <a:off x="2412000" y="288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92000" y="-216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24000" y="180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+</a:t>
            </a:r>
            <a:endParaRPr lang="ru-RU" sz="80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492000" y="12311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16000" y="23111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8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 rot="10800000">
            <a:off x="5643570" y="324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48000" y="216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–</a:t>
            </a:r>
            <a:endParaRPr lang="ru-RU" sz="8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516000" y="252000"/>
            <a:ext cx="122341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12</a:t>
            </a:r>
            <a:endParaRPr lang="ru-RU" sz="8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524000" y="216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172000" y="252000"/>
            <a:ext cx="3825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endParaRPr lang="ru-RU" sz="8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428000" y="235743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6" name="TextBox 15"/>
          <p:cNvSpPr txBox="1"/>
          <p:nvPr/>
        </p:nvSpPr>
        <p:spPr>
          <a:xfrm>
            <a:off x="5148000" y="2376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2214546" y="2428868"/>
            <a:ext cx="328614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8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56000" y="4032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20" name="TextBox 19"/>
          <p:cNvSpPr txBox="1"/>
          <p:nvPr/>
        </p:nvSpPr>
        <p:spPr>
          <a:xfrm>
            <a:off x="2268000" y="4357694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132000" y="4356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+</a:t>
            </a:r>
            <a:endParaRPr lang="ru-RU" sz="8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004000" y="4428000"/>
            <a:ext cx="122341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12</a:t>
            </a:r>
            <a:endParaRPr lang="ru-RU" sz="8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464000" y="4392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–</a:t>
            </a:r>
            <a:endParaRPr lang="ru-RU" sz="8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264000" y="4392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840000" y="4392000"/>
            <a:ext cx="3825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780000" y="4392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311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311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311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  <p:bldP spid="5" grpId="0"/>
      <p:bldP spid="6" grpId="0"/>
      <p:bldP spid="7" grpId="0"/>
      <p:bldP spid="8" grpId="0"/>
      <p:bldP spid="8" grpId="1"/>
      <p:bldP spid="9" grpId="0"/>
      <p:bldP spid="10" grpId="0"/>
      <p:bldP spid="11" grpId="0"/>
      <p:bldP spid="12" grpId="0"/>
      <p:bldP spid="13" grpId="0"/>
      <p:bldP spid="15" grpId="0"/>
      <p:bldP spid="16" grpId="0"/>
      <p:bldP spid="16" grpId="1"/>
      <p:bldP spid="17" grpId="0"/>
      <p:bldP spid="17" grpId="1"/>
      <p:bldP spid="19" grpId="0"/>
      <p:bldP spid="20" grpId="0"/>
      <p:bldP spid="20" grpId="1"/>
      <p:bldP spid="21" grpId="0"/>
      <p:bldP spid="22" grpId="0"/>
      <p:bldP spid="23" grpId="0"/>
      <p:bldP spid="24" grpId="0"/>
      <p:bldP spid="25" grpId="0"/>
      <p:bldP spid="26" grpId="0"/>
      <p:bldP spid="2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2844" y="12311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4000" y="19511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5Х-1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 rot="10800000">
            <a:off x="2412000" y="288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92000" y="-216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24000" y="180000"/>
            <a:ext cx="4988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-</a:t>
            </a:r>
            <a:endParaRPr lang="ru-RU" sz="80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492000" y="12311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16000" y="23111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5Х-1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 rot="10800000">
            <a:off x="5643570" y="324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48000" y="216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–</a:t>
            </a:r>
            <a:endParaRPr lang="ru-RU" sz="8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516000" y="252000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2</a:t>
            </a:r>
            <a:endParaRPr lang="ru-RU" sz="8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524000" y="216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172000" y="252000"/>
            <a:ext cx="3825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endParaRPr lang="ru-RU" sz="8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428000" y="235743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6" name="TextBox 15"/>
          <p:cNvSpPr txBox="1"/>
          <p:nvPr/>
        </p:nvSpPr>
        <p:spPr>
          <a:xfrm>
            <a:off x="5148000" y="2376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2214546" y="2428868"/>
            <a:ext cx="328614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5Х-1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56000" y="4032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20" name="TextBox 19"/>
          <p:cNvSpPr txBox="1"/>
          <p:nvPr/>
        </p:nvSpPr>
        <p:spPr>
          <a:xfrm>
            <a:off x="2268000" y="4357694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132000" y="4356000"/>
            <a:ext cx="4988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-</a:t>
            </a:r>
            <a:endParaRPr lang="ru-RU" sz="8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004000" y="4428000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2</a:t>
            </a:r>
            <a:endParaRPr lang="ru-RU" sz="8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464000" y="4392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–</a:t>
            </a:r>
            <a:endParaRPr lang="ru-RU" sz="8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264000" y="4392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840000" y="4392000"/>
            <a:ext cx="3825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780000" y="4392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311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311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D311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  <p:bldP spid="5" grpId="0"/>
      <p:bldP spid="6" grpId="0"/>
      <p:bldP spid="7" grpId="0"/>
      <p:bldP spid="8" grpId="0"/>
      <p:bldP spid="8" grpId="1"/>
      <p:bldP spid="9" grpId="0"/>
      <p:bldP spid="10" grpId="0"/>
      <p:bldP spid="11" grpId="0"/>
      <p:bldP spid="12" grpId="0"/>
      <p:bldP spid="13" grpId="0"/>
      <p:bldP spid="15" grpId="0"/>
      <p:bldP spid="16" grpId="0"/>
      <p:bldP spid="16" grpId="1"/>
      <p:bldP spid="17" grpId="0"/>
      <p:bldP spid="17" grpId="1"/>
      <p:bldP spid="19" grpId="0"/>
      <p:bldP spid="20" grpId="0"/>
      <p:bldP spid="20" grpId="1"/>
      <p:bldP spid="21" grpId="0"/>
      <p:bldP spid="22" grpId="0"/>
      <p:bldP spid="23" grpId="0"/>
      <p:bldP spid="24" grpId="0"/>
      <p:bldP spid="25" grpId="0"/>
      <p:bldP spid="26" grpId="0"/>
      <p:bldP spid="2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4000" y="25200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Х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56000" y="180000"/>
            <a:ext cx="4988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-</a:t>
            </a:r>
            <a:endParaRPr lang="ru-RU" sz="80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088000" y="216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68000" y="216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+</a:t>
            </a:r>
            <a:endParaRPr lang="ru-RU" sz="8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80000" y="252000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4</a:t>
            </a:r>
            <a:endParaRPr lang="ru-RU" sz="8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616000" y="216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300000" y="252000"/>
            <a:ext cx="3825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endParaRPr lang="ru-RU" sz="8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428000" y="3456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6" name="TextBox 15"/>
          <p:cNvSpPr txBox="1"/>
          <p:nvPr/>
        </p:nvSpPr>
        <p:spPr>
          <a:xfrm>
            <a:off x="5148000" y="3456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556000" y="4932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20" name="TextBox 19"/>
          <p:cNvSpPr txBox="1"/>
          <p:nvPr/>
        </p:nvSpPr>
        <p:spPr>
          <a:xfrm>
            <a:off x="2268000" y="5220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312000" y="5220000"/>
            <a:ext cx="4988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-</a:t>
            </a:r>
            <a:endParaRPr lang="ru-RU" sz="8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004000" y="5256000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/>
              <a:t>4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464000" y="5220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/>
              <a:t>+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616000" y="5220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156000" y="5256000"/>
            <a:ext cx="3825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140000" y="5220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260648"/>
            <a:ext cx="1071570" cy="1396288"/>
          </a:xfrm>
          <a:prstGeom prst="rect">
            <a:avLst/>
          </a:prstGeom>
          <a:noFill/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456000"/>
            <a:ext cx="1071570" cy="1396288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3708000" y="525600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/>
              <a:t>5</a:t>
            </a:r>
            <a:endParaRPr lang="ru-RU" sz="8000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008000" y="1714488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 rot="10800000">
            <a:off x="2484000" y="1908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2000" y="1836000"/>
            <a:ext cx="1071570" cy="1396288"/>
          </a:xfrm>
          <a:prstGeom prst="rect">
            <a:avLst/>
          </a:prstGeom>
          <a:noFill/>
        </p:spPr>
      </p:pic>
      <p:sp>
        <p:nvSpPr>
          <p:cNvPr id="34" name="Прямоугольник 33"/>
          <p:cNvSpPr/>
          <p:nvPr/>
        </p:nvSpPr>
        <p:spPr>
          <a:xfrm>
            <a:off x="2736000" y="128586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204000" y="1728000"/>
            <a:ext cx="4988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-</a:t>
            </a:r>
            <a:endParaRPr lang="ru-RU" sz="8000" dirty="0"/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3564000" y="1800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</a:t>
            </a: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48000" y="1836000"/>
            <a:ext cx="1071570" cy="1396288"/>
          </a:xfrm>
          <a:prstGeom prst="rect">
            <a:avLst/>
          </a:prstGeom>
          <a:noFill/>
        </p:spPr>
      </p:pic>
      <p:sp>
        <p:nvSpPr>
          <p:cNvPr id="38" name="Прямоугольник 37"/>
          <p:cNvSpPr/>
          <p:nvPr/>
        </p:nvSpPr>
        <p:spPr>
          <a:xfrm>
            <a:off x="5436000" y="1714488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+</a:t>
            </a:r>
            <a:endParaRPr lang="ru-RU" sz="80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084000" y="1800000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4</a:t>
            </a:r>
            <a:endParaRPr lang="ru-RU" sz="80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858016" y="1764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7524000" y="1800000"/>
            <a:ext cx="3825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311B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311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311B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0" grpId="0"/>
      <p:bldP spid="11" grpId="0"/>
      <p:bldP spid="12" grpId="0"/>
      <p:bldP spid="13" grpId="0"/>
      <p:bldP spid="15" grpId="0"/>
      <p:bldP spid="16" grpId="0"/>
      <p:bldP spid="16" grpId="1"/>
      <p:bldP spid="19" grpId="0"/>
      <p:bldP spid="20" grpId="0"/>
      <p:bldP spid="20" grpId="1"/>
      <p:bldP spid="21" grpId="0"/>
      <p:bldP spid="22" grpId="0"/>
      <p:bldP spid="23" grpId="0"/>
      <p:bldP spid="24" grpId="0"/>
      <p:bldP spid="25" grpId="0"/>
      <p:bldP spid="26" grpId="0"/>
      <p:bldP spid="26" grpId="1"/>
      <p:bldP spid="30" grpId="0"/>
      <p:bldP spid="31" grpId="0"/>
      <p:bldP spid="32" grpId="0"/>
      <p:bldP spid="34" grpId="0"/>
      <p:bldP spid="35" grpId="0"/>
      <p:bldP spid="36" grpId="0"/>
      <p:bldP spid="38" grpId="0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36000" y="12311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6000" y="19511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Х+Х+1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 rot="10800000">
            <a:off x="2700000" y="288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80000" y="-216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24000" y="180000"/>
            <a:ext cx="4988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-</a:t>
            </a:r>
            <a:endParaRPr lang="ru-RU" sz="80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4000" y="1872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384000" y="23111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3Х -3 -3Х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 rot="10800000">
            <a:off x="2988000" y="2016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57554" y="1908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–</a:t>
            </a:r>
            <a:endParaRPr lang="ru-RU" sz="8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524000" y="216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172000" y="252000"/>
            <a:ext cx="3825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endParaRPr lang="ru-RU" sz="8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248000" y="3636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6" name="TextBox 15"/>
          <p:cNvSpPr txBox="1"/>
          <p:nvPr/>
        </p:nvSpPr>
        <p:spPr>
          <a:xfrm>
            <a:off x="4968000" y="3636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772000" y="485776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20" name="TextBox 19"/>
          <p:cNvSpPr txBox="1"/>
          <p:nvPr/>
        </p:nvSpPr>
        <p:spPr>
          <a:xfrm>
            <a:off x="2520000" y="5292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214678" y="5286388"/>
            <a:ext cx="4988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-</a:t>
            </a:r>
            <a:endParaRPr lang="ru-RU" sz="8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824000" y="5292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436000" y="5292000"/>
            <a:ext cx="3825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104000" y="5256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84000" y="-216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7200000" y="-216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432000" y="198000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Х+Х+1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36000" y="1512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4536000" y="200024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 </a:t>
            </a:r>
            <a:r>
              <a:rPr lang="ru-RU" sz="8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+Х</a:t>
            </a: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4428000" y="1908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 rot="10800000">
            <a:off x="7704000" y="2052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148000" y="1548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7956000" y="1980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8460000" y="2016000"/>
            <a:ext cx="3825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endParaRPr lang="ru-RU" sz="8000" dirty="0"/>
          </a:p>
        </p:txBody>
      </p: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1476000" y="363600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Х+Х+1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980000" y="3168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39" name="TextBox 38"/>
          <p:cNvSpPr txBox="1"/>
          <p:nvPr/>
        </p:nvSpPr>
        <p:spPr>
          <a:xfrm>
            <a:off x="3672000" y="529200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/>
              <a:t>3</a:t>
            </a:r>
            <a:endParaRPr lang="ru-RU" sz="8000" dirty="0"/>
          </a:p>
        </p:txBody>
      </p:sp>
      <p:sp>
        <p:nvSpPr>
          <p:cNvPr id="40" name="TextBox 39"/>
          <p:cNvSpPr txBox="1"/>
          <p:nvPr/>
        </p:nvSpPr>
        <p:spPr>
          <a:xfrm>
            <a:off x="3996000" y="205200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/>
              <a:t>3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161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F2A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161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161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F2A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F2A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5" grpId="0"/>
      <p:bldP spid="16" grpId="0"/>
      <p:bldP spid="16" grpId="1"/>
      <p:bldP spid="19" grpId="0"/>
      <p:bldP spid="20" grpId="0"/>
      <p:bldP spid="20" grpId="1"/>
      <p:bldP spid="21" grpId="0"/>
      <p:bldP spid="24" grpId="0"/>
      <p:bldP spid="25" grpId="0"/>
      <p:bldP spid="26" grpId="0"/>
      <p:bldP spid="26" grpId="1"/>
      <p:bldP spid="27" grpId="0"/>
      <p:bldP spid="28" grpId="0"/>
      <p:bldP spid="29" grpId="0"/>
      <p:bldP spid="29" grpId="1"/>
      <p:bldP spid="30" grpId="0"/>
      <p:bldP spid="30" grpId="1"/>
      <p:bldP spid="31" grpId="0"/>
      <p:bldP spid="31" grpId="1"/>
      <p:bldP spid="32" grpId="0"/>
      <p:bldP spid="33" grpId="0"/>
      <p:bldP spid="34" grpId="0"/>
      <p:bldP spid="34" grpId="1"/>
      <p:bldP spid="35" grpId="0"/>
      <p:bldP spid="36" grpId="0"/>
      <p:bldP spid="37" grpId="0"/>
      <p:bldP spid="37" grpId="1"/>
      <p:bldP spid="38" grpId="0"/>
      <p:bldP spid="38" grpId="1"/>
      <p:bldP spid="38" grpId="3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4000" y="19511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lang="ru-RU" sz="8000" baseline="30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ru-RU" sz="8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1</a:t>
            </a: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60000" y="18000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8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32000" y="180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+</a:t>
            </a:r>
            <a:endParaRPr lang="ru-RU" sz="8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80000" y="180000"/>
            <a:ext cx="122341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18</a:t>
            </a:r>
            <a:endParaRPr lang="ru-RU" sz="8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940000" y="144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16000" y="144000"/>
            <a:ext cx="3825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endParaRPr lang="ru-RU" sz="8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312000" y="2844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6" name="TextBox 15"/>
          <p:cNvSpPr txBox="1"/>
          <p:nvPr/>
        </p:nvSpPr>
        <p:spPr>
          <a:xfrm>
            <a:off x="3924000" y="2772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2214546" y="2808000"/>
            <a:ext cx="328614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8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85918" y="4000504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20" name="TextBox 19"/>
          <p:cNvSpPr txBox="1"/>
          <p:nvPr/>
        </p:nvSpPr>
        <p:spPr>
          <a:xfrm>
            <a:off x="1440000" y="4357694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500562" y="4428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+</a:t>
            </a:r>
            <a:endParaRPr lang="ru-RU" sz="8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004000" y="4464000"/>
            <a:ext cx="122341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18</a:t>
            </a:r>
            <a:endParaRPr lang="ru-RU" sz="8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160000" y="4392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–</a:t>
            </a:r>
            <a:endParaRPr lang="ru-RU" sz="8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264000" y="4428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840000" y="4428000"/>
            <a:ext cx="3825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780000" y="4392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571604" y="216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–</a:t>
            </a:r>
            <a:endParaRPr lang="ru-RU" sz="8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643174" y="4429132"/>
            <a:ext cx="122341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11</a:t>
            </a:r>
            <a:endParaRPr lang="ru-RU" sz="8000" dirty="0"/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468000" y="1260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 rot="10800000">
            <a:off x="1620000" y="1404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836000" y="972000"/>
            <a:ext cx="5309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aseline="30000" dirty="0" smtClean="0"/>
              <a:t>2</a:t>
            </a:r>
            <a:endParaRPr lang="ru-RU" sz="8000" dirty="0"/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785786" y="1285860"/>
            <a:ext cx="328614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8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2786050" y="128586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8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143108" y="1357298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–</a:t>
            </a:r>
            <a:endParaRPr lang="ru-RU" sz="8000" dirty="0"/>
          </a:p>
        </p:txBody>
      </p:sp>
      <p:sp>
        <p:nvSpPr>
          <p:cNvPr id="35" name="Rectangle 1"/>
          <p:cNvSpPr>
            <a:spLocks noChangeArrowheads="1"/>
          </p:cNvSpPr>
          <p:nvPr/>
        </p:nvSpPr>
        <p:spPr bwMode="auto">
          <a:xfrm>
            <a:off x="3816000" y="1296000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8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24000" y="1368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+</a:t>
            </a:r>
            <a:endParaRPr lang="ru-RU" sz="80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256000" y="1332000"/>
            <a:ext cx="122341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18</a:t>
            </a:r>
            <a:endParaRPr lang="ru-RU" sz="80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552000" y="1368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092000" y="1332000"/>
            <a:ext cx="3825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161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161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161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8" grpId="0"/>
      <p:bldP spid="10" grpId="0"/>
      <p:bldP spid="11" grpId="0"/>
      <p:bldP spid="12" grpId="0"/>
      <p:bldP spid="13" grpId="0"/>
      <p:bldP spid="15" grpId="0"/>
      <p:bldP spid="16" grpId="0"/>
      <p:bldP spid="16" grpId="1"/>
      <p:bldP spid="17" grpId="0"/>
      <p:bldP spid="17" grpId="1"/>
      <p:bldP spid="19" grpId="0"/>
      <p:bldP spid="20" grpId="0"/>
      <p:bldP spid="20" grpId="1"/>
      <p:bldP spid="21" grpId="0"/>
      <p:bldP spid="22" grpId="0"/>
      <p:bldP spid="23" grpId="0"/>
      <p:bldP spid="24" grpId="0"/>
      <p:bldP spid="25" grpId="0"/>
      <p:bldP spid="26" grpId="0"/>
      <p:bldP spid="26" grpId="1"/>
      <p:bldP spid="27" grpId="0"/>
      <p:bldP spid="28" grpId="0"/>
      <p:bldP spid="29" grpId="0"/>
      <p:bldP spid="30" grpId="0"/>
      <p:bldP spid="31" grpId="0"/>
      <p:bldP spid="32" grpId="0"/>
      <p:bldP spid="32" grpId="1"/>
      <p:bldP spid="33" grpId="0"/>
      <p:bldP spid="34" grpId="0"/>
      <p:bldP spid="35" grpId="0"/>
      <p:bldP spid="35" grpId="1"/>
      <p:bldP spid="36" grpId="0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928671"/>
            <a:ext cx="1381761" cy="107157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2357430"/>
            <a:ext cx="1643074" cy="1274221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4000" y="936000"/>
            <a:ext cx="1381761" cy="107157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785794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 rot="10800000">
            <a:off x="2880000" y="972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6000" y="792000"/>
            <a:ext cx="7858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+</a:t>
            </a:r>
            <a:endParaRPr lang="ru-RU" sz="8000" dirty="0"/>
          </a:p>
        </p:txBody>
      </p:sp>
      <p:sp>
        <p:nvSpPr>
          <p:cNvPr id="13" name="TextBox 12"/>
          <p:cNvSpPr txBox="1"/>
          <p:nvPr/>
        </p:nvSpPr>
        <p:spPr>
          <a:xfrm>
            <a:off x="2376000" y="82800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/>
              <a:t>3</a:t>
            </a:r>
            <a:endParaRPr lang="ru-RU" sz="8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696000" y="828000"/>
            <a:ext cx="122341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10</a:t>
            </a:r>
            <a:endParaRPr lang="ru-RU" sz="8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344000" y="4464000"/>
            <a:ext cx="3825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704000" y="857232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168000" y="792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 rot="10800000">
            <a:off x="5976000" y="972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40000" y="792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–</a:t>
            </a:r>
            <a:endParaRPr lang="ru-RU" sz="8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580000" y="792000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4</a:t>
            </a:r>
            <a:endParaRPr lang="ru-RU" sz="8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300000" y="864000"/>
            <a:ext cx="7858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+</a:t>
            </a:r>
            <a:endParaRPr lang="ru-RU" sz="8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643438" y="235743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23" name="TextBox 22"/>
          <p:cNvSpPr txBox="1"/>
          <p:nvPr/>
        </p:nvSpPr>
        <p:spPr>
          <a:xfrm>
            <a:off x="5500694" y="2285992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08000" y="4357694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2000" y="4464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864000" y="4429132"/>
            <a:ext cx="7858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+</a:t>
            </a:r>
            <a:endParaRPr lang="ru-RU" sz="8000" dirty="0"/>
          </a:p>
        </p:txBody>
      </p:sp>
      <p:sp>
        <p:nvSpPr>
          <p:cNvPr id="27" name="TextBox 26"/>
          <p:cNvSpPr txBox="1"/>
          <p:nvPr/>
        </p:nvSpPr>
        <p:spPr>
          <a:xfrm>
            <a:off x="1512000" y="4464000"/>
            <a:ext cx="7040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/>
              <a:t>3</a:t>
            </a:r>
            <a:endParaRPr lang="ru-RU" sz="8000" dirty="0"/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2520000" y="4357694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 rot="10800000">
            <a:off x="2124000" y="4536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44000" y="4464000"/>
            <a:ext cx="527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t</a:t>
            </a:r>
            <a:endParaRPr lang="ru-RU" sz="80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924000" y="4464000"/>
            <a:ext cx="7040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4</a:t>
            </a:r>
            <a:endParaRPr lang="ru-RU" sz="80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276000" y="4428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–</a:t>
            </a:r>
            <a:endParaRPr lang="ru-RU" sz="8000" dirty="0"/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 rot="10800000">
            <a:off x="4536000" y="4572000"/>
            <a:ext cx="5000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dirty="0" smtClean="0"/>
              <a:t>(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004000" y="4464000"/>
            <a:ext cx="7858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+</a:t>
            </a:r>
            <a:endParaRPr lang="ru-RU" sz="8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508000" y="4464000"/>
            <a:ext cx="122341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10</a:t>
            </a:r>
            <a:endParaRPr lang="ru-RU" sz="80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696000" y="4500000"/>
            <a:ext cx="6960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dirty="0" smtClean="0"/>
              <a:t>=</a:t>
            </a:r>
            <a:endParaRPr lang="ru-RU" sz="80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8280000" y="828000"/>
            <a:ext cx="3825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0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E1610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E1610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E1610"/>
                                      </p:to>
                                    </p:animClr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3" grpId="1"/>
      <p:bldP spid="24" grpId="0"/>
      <p:bldP spid="25" grpId="0"/>
      <p:bldP spid="25" grpId="1"/>
      <p:bldP spid="26" grpId="0"/>
      <p:bldP spid="27" grpId="0"/>
      <p:bldP spid="28" grpId="0"/>
      <p:bldP spid="29" grpId="0"/>
      <p:bldP spid="30" grpId="0"/>
      <p:bldP spid="30" grpId="1"/>
      <p:bldP spid="31" grpId="0"/>
      <p:bldP spid="31" grpId="1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5918" y="1000108"/>
            <a:ext cx="6000792" cy="92869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урок !</a:t>
            </a:r>
            <a:endParaRPr lang="ru-RU" sz="8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3" name="Picture 1"/>
          <p:cNvPicPr>
            <a:picLocks noChangeAspect="1" noChangeArrowheads="1" noCrop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857488" y="2500306"/>
            <a:ext cx="4000528" cy="400052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194</Words>
  <Application>Microsoft Office PowerPoint</Application>
  <PresentationFormat>Экран (4:3)</PresentationFormat>
  <Paragraphs>168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36</cp:revision>
  <dcterms:created xsi:type="dcterms:W3CDTF">2010-11-13T21:24:45Z</dcterms:created>
  <dcterms:modified xsi:type="dcterms:W3CDTF">2010-11-14T13:50:38Z</dcterms:modified>
</cp:coreProperties>
</file>