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0" r:id="rId1"/>
    <p:sldMasterId id="2147484152" r:id="rId2"/>
    <p:sldMasterId id="2147484164" r:id="rId3"/>
  </p:sldMasterIdLst>
  <p:notesMasterIdLst>
    <p:notesMasterId r:id="rId10"/>
  </p:notesMasterIdLst>
  <p:sldIdLst>
    <p:sldId id="269" r:id="rId4"/>
    <p:sldId id="256" r:id="rId5"/>
    <p:sldId id="257" r:id="rId6"/>
    <p:sldId id="260" r:id="rId7"/>
    <p:sldId id="268" r:id="rId8"/>
    <p:sldId id="267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87A62-3302-4008-9AF9-15D19615B9CA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BCB1F-2B50-40A4-9E24-FF72D7222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111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116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250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049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655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5983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78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47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33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177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12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362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39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03.10.2011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456" y="0"/>
            <a:ext cx="2844544" cy="29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7" y="476672"/>
            <a:ext cx="5543880" cy="5256584"/>
          </a:xfrm>
        </p:spPr>
        <p:txBody>
          <a:bodyPr>
            <a:normAutofit/>
            <a:scene3d>
              <a:camera prst="isometricOffAxis1Right"/>
              <a:lightRig rig="threePt" dir="t"/>
            </a:scene3d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Придумано кем-то, просто и мудро,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 встрече здороваться: «Доброе утро!» </a:t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Доброе утро солнцу и птицам! </a:t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Доброе утро улыбчивым лицам! </a:t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каждый становится добрым, доверчивым, </a:t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доброе утро длится до вечера. </a:t>
            </a:r>
          </a:p>
          <a:p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-252536" y="6520259"/>
            <a:ext cx="2350681" cy="365125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Герасимова Лидия Сергеевна, 238-032-062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6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640960" cy="5112568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тема:    </a:t>
            </a:r>
            <a:r>
              <a:rPr lang="ru-RU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 </a:t>
            </a:r>
            <a:r>
              <a:rPr lang="ru-RU" sz="7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жизнь дана на добрые дела</a:t>
            </a:r>
            <a:r>
              <a:rPr lang="ru-RU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8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-252536" y="6520259"/>
            <a:ext cx="2350681" cy="365125"/>
          </a:xfrm>
        </p:spPr>
        <p:txBody>
          <a:bodyPr/>
          <a:lstStyle/>
          <a:p>
            <a:r>
              <a:rPr lang="ru-RU" dirty="0" smtClean="0"/>
              <a:t>Герасимова Лидия Сергеевна, 238-032-062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83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24744"/>
            <a:ext cx="7543800" cy="446449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71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Притча</a:t>
            </a:r>
            <a:r>
              <a:rPr lang="ru-RU" sz="7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71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– правдивая поучительная история, в которой заключена жизненная мудрость.</a:t>
            </a:r>
          </a:p>
        </p:txBody>
      </p:sp>
    </p:spTree>
    <p:extLst>
      <p:ext uri="{BB962C8B-B14F-4D97-AF65-F5344CB8AC3E}">
        <p14:creationId xmlns:p14="http://schemas.microsoft.com/office/powerpoint/2010/main" val="333760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5085184"/>
            <a:chOff x="752522" y="476672"/>
            <a:chExt cx="7779918" cy="352839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4734" y="476672"/>
              <a:ext cx="1737706" cy="3528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9082" y="476672"/>
              <a:ext cx="1615936" cy="3528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7522" y="476674"/>
              <a:ext cx="1648247" cy="3528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476674"/>
              <a:ext cx="1477671" cy="3528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22" y="476674"/>
              <a:ext cx="1655154" cy="3528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07505" y="5085184"/>
            <a:ext cx="179454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Без любви</a:t>
            </a:r>
            <a:endParaRPr lang="ru-RU" sz="32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35696" y="5085184"/>
            <a:ext cx="17945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 ценил любовь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56088" y="5085184"/>
            <a:ext cx="179454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Растерял любовь</a:t>
            </a:r>
            <a:endParaRPr lang="ru-RU" sz="32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01834" y="5088086"/>
            <a:ext cx="16464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Корыстная любовь</a:t>
            </a:r>
            <a:endParaRPr lang="ru-RU" sz="3200" b="1" dirty="0">
              <a:ln w="11430"/>
              <a:solidFill>
                <a:schemeClr val="accent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11598" y="5085184"/>
            <a:ext cx="16464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Благодарная любовь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28125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6772" r="2381" b="4762"/>
          <a:stretch/>
        </p:blipFill>
        <p:spPr bwMode="auto">
          <a:xfrm>
            <a:off x="395536" y="404664"/>
            <a:ext cx="8389256" cy="606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54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идия\Desktop\фото для отчета\DSCN2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425" y="-739775"/>
            <a:ext cx="11118850" cy="8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64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</TotalTime>
  <Words>52</Words>
  <Application>Microsoft Office PowerPoint</Application>
  <PresentationFormat>Экран (4:3)</PresentationFormat>
  <Paragraphs>10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Тема Office</vt:lpstr>
      <vt:lpstr>Открытая</vt:lpstr>
      <vt:lpstr>Паркет</vt:lpstr>
      <vt:lpstr>Презентация PowerPoint</vt:lpstr>
      <vt:lpstr>тема:      « жизнь дана на добрые дела»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Слово – «Жить»</dc:title>
  <dc:creator>Лидия</dc:creator>
  <cp:lastModifiedBy>Лидия</cp:lastModifiedBy>
  <cp:revision>28</cp:revision>
  <dcterms:created xsi:type="dcterms:W3CDTF">2011-08-29T11:28:07Z</dcterms:created>
  <dcterms:modified xsi:type="dcterms:W3CDTF">2011-10-03T16:25:57Z</dcterms:modified>
</cp:coreProperties>
</file>