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82" r:id="rId2"/>
    <p:sldId id="283" r:id="rId3"/>
    <p:sldId id="257" r:id="rId4"/>
    <p:sldId id="258" r:id="rId5"/>
    <p:sldId id="259" r:id="rId6"/>
    <p:sldId id="260" r:id="rId7"/>
    <p:sldId id="256" r:id="rId8"/>
    <p:sldId id="261" r:id="rId9"/>
    <p:sldId id="262" r:id="rId10"/>
    <p:sldId id="281" r:id="rId11"/>
    <p:sldId id="284" r:id="rId12"/>
    <p:sldId id="275" r:id="rId13"/>
    <p:sldId id="264" r:id="rId14"/>
    <p:sldId id="265" r:id="rId15"/>
    <p:sldId id="266" r:id="rId16"/>
    <p:sldId id="267" r:id="rId17"/>
    <p:sldId id="280" r:id="rId18"/>
    <p:sldId id="268" r:id="rId19"/>
    <p:sldId id="269" r:id="rId20"/>
    <p:sldId id="272" r:id="rId21"/>
    <p:sldId id="273" r:id="rId22"/>
    <p:sldId id="274" r:id="rId23"/>
    <p:sldId id="26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7" autoAdjust="0"/>
    <p:restoredTop sz="93698" autoAdjust="0"/>
  </p:normalViewPr>
  <p:slideViewPr>
    <p:cSldViewPr>
      <p:cViewPr varScale="1">
        <p:scale>
          <a:sx n="74" d="100"/>
          <a:sy n="74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6CE5D-239F-462C-BC42-1391B1A1F852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9E620-309E-4F0B-AAAC-5D9B735A8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9E620-309E-4F0B-AAAC-5D9B735A84B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9E620-309E-4F0B-AAAC-5D9B735A84B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9E620-309E-4F0B-AAAC-5D9B735A84B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9E620-309E-4F0B-AAAC-5D9B735A84B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7" y="1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5" y="4246564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3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5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1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1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3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9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6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1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3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5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1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1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3" y="1219200"/>
            <a:ext cx="132763" cy="128467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2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2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3" y="1371600"/>
            <a:ext cx="132763" cy="128467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9" y="1474763"/>
            <a:ext cx="132763" cy="128467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00"/>
            <a:ext cx="2133600" cy="365125"/>
          </a:xfrm>
        </p:spPr>
        <p:txBody>
          <a:bodyPr/>
          <a:lstStyle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00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00"/>
            <a:ext cx="457200" cy="365125"/>
          </a:xfrm>
        </p:spPr>
        <p:txBody>
          <a:bodyPr/>
          <a:lstStyle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2EE4D89-2224-4427-AB38-EC4132435419}" type="datetimeFigureOut">
              <a:rPr lang="ru-RU" smtClean="0"/>
              <a:pPr/>
              <a:t>12.05.2010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6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4051A4D-C0B4-4695-9024-106E5F274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file:///C:\Documents%20and%20Settings\&#1057;&#1074;&#1077;&#1090;&#1080;&#1082;\&#1056;&#1072;&#1073;&#1086;&#1095;&#1080;&#1081;%20&#1089;&#1090;&#1086;&#1083;\&#1042;&#1072;&#1083;&#1077;&#1085;&#1090;&#1080;&#1085;&#1072;%20&#1070;&#1088;&#1100;&#1077;&#1074;&#1085;&#1072;\01%20-%20&#1055;.%20&#1063;&#1072;&#1081;&#1082;&#1086;&#1074;&#1089;&#1082;&#1080;&#1081;.%20&#1050;&#1086;&#1085;&#1094;&#1077;&#1088;&#1090;%20&#8470;%201.%20&#1060;&#1080;&#1085;&#1072;&#1083;..mp3" TargetMode="External"/><Relationship Id="rId1" Type="http://schemas.openxmlformats.org/officeDocument/2006/relationships/audio" Target="file:///C:\Documents%20and%20Settings\&#1057;&#1074;&#1077;&#1090;&#1080;&#1082;\&#1056;&#1072;&#1073;&#1086;&#1095;&#1080;&#1081;%20&#1089;&#1090;&#1086;&#1083;\&#1088;&#1072;&#1073;%20&#1087;&#1072;&#1087;&#1082;&#1072;\&#1042;&#1072;&#1083;&#1077;&#1085;&#1090;&#1080;&#1085;&#1072;%20&#1070;&#1088;&#1100;&#1077;&#1074;&#1085;&#1072;\01%20-%20&#1055;.%20&#1063;&#1072;&#1081;&#1082;&#1086;&#1074;&#1089;&#1082;&#1080;&#1081;.%20&#1050;&#1086;&#1085;&#1094;&#1077;&#1088;&#1090;%20&#8470;%201.%20&#1060;&#1080;&#1085;&#1072;&#1083;.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57;&#1074;&#1077;&#1090;&#1080;&#1082;\&#1056;&#1072;&#1073;&#1086;&#1095;&#1080;&#1081;%20&#1089;&#1090;&#1086;&#1083;\&#1042;&#1072;&#1083;&#1077;&#1085;&#1090;&#1080;&#1085;&#1072;%20&#1070;&#1088;&#1100;&#1077;&#1074;&#1085;&#1072;\01%20-%20&#1055;.%20&#1063;&#1072;&#1081;&#1082;&#1086;&#1074;&#1089;&#1082;&#1080;&#1081;.%20&#1050;&#1086;&#1085;&#1094;&#1077;&#1088;&#1090;%20&#8470;%201.%20&#1060;&#1080;&#1085;&#1072;&#1083;..mp3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&#1057;&#1074;&#1077;&#1090;&#1080;&#1082;\&#1056;&#1072;&#1073;&#1086;&#1095;&#1080;&#1081;%20&#1089;&#1090;&#1086;&#1083;\&#1042;&#1072;&#1083;&#1077;&#1085;&#1090;&#1080;&#1085;&#1072;%20&#1070;&#1088;&#1100;&#1077;&#1074;&#1085;&#1072;\11%20-%20&#1053;.%20&#1056;&#1080;&#1084;&#1089;&#1082;&#1080;&#1081;-&#1050;&#1086;&#1088;&#1089;&#1072;&#1082;&#1086;&#1074;.%20&#1054;&#1082;&#1077;&#1072;&#1085;%20&#1084;&#1086;&#1088;&#1077;%20&#1089;&#1080;&#1085;&#1077;&#1077;..mp3" TargetMode="External"/><Relationship Id="rId1" Type="http://schemas.openxmlformats.org/officeDocument/2006/relationships/audio" Target="file:///C:\Documents%20and%20Settings\&#1057;&#1074;&#1077;&#1090;&#1080;&#1082;\&#1056;&#1072;&#1073;&#1086;&#1095;&#1080;&#1081;%20&#1089;&#1090;&#1086;&#1083;\&#1088;&#1072;&#1073;%20&#1087;&#1072;&#1087;&#1082;&#1072;\&#1042;&#1072;&#1083;&#1077;&#1085;&#1090;&#1080;&#1085;&#1072;%20&#1070;&#1088;&#1100;&#1077;&#1074;&#1085;&#1072;\11%20-%20&#1053;.%20&#1056;&#1080;&#1084;&#1089;&#1082;&#1080;&#1081;-&#1050;&#1086;&#1088;&#1089;&#1072;&#1082;&#1086;&#1074;.%20&#1054;&#1082;&#1077;&#1072;&#1085;%20&#1084;&#1086;&#1088;&#1077;%20&#1089;&#1080;&#1085;&#1077;&#1077;.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57;&#1074;&#1077;&#1090;&#1080;&#1082;\&#1056;&#1072;&#1073;&#1086;&#1095;&#1080;&#1081;%20&#1089;&#1090;&#1086;&#1083;\&#1042;&#1072;&#1083;&#1077;&#1085;&#1090;&#1080;&#1085;&#1072;%20&#1070;&#1088;&#1100;&#1077;&#1074;&#1085;&#1072;\11%20-%20&#1053;.%20&#1056;&#1080;&#1084;&#1089;&#1082;&#1080;&#1081;-&#1050;&#1086;&#1088;&#1089;&#1072;&#1082;&#1086;&#1074;.%20&#1054;&#1082;&#1077;&#1072;&#1085;%20&#1084;&#1086;&#1088;&#1077;%20&#1089;&#1080;&#1085;&#1077;&#1077;..mp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_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2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3042" y="1428736"/>
            <a:ext cx="6286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</a:t>
            </a:r>
          </a:p>
          <a:p>
            <a:pPr algn="ctr"/>
            <a:r>
              <a:rPr lang="ru-RU" sz="9600" b="1" i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стихии</a:t>
            </a:r>
            <a:endParaRPr lang="ru-RU" sz="96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Айвазовский. Девятый ва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1" y="142852"/>
            <a:ext cx="8445100" cy="457203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7158" y="5214950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25000"/>
                  </a:schemeClr>
                </a:solidFill>
              </a:rPr>
              <a:t>Нет ничего в мире мягче и слабее воды, и нет ничего, что превосходило бы воду в её разрушительном действии…</a:t>
            </a:r>
          </a:p>
          <a:p>
            <a:r>
              <a:rPr lang="ru-RU" sz="2400" b="1" i="1" dirty="0" smtClean="0">
                <a:solidFill>
                  <a:schemeClr val="tx2">
                    <a:lumMod val="25000"/>
                  </a:schemeClr>
                </a:solidFill>
              </a:rPr>
              <a:t>						Лао-Цзы</a:t>
            </a:r>
            <a:endParaRPr lang="ru-RU" sz="24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1 - П. Чайковский. Концерт № 1. Финал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01 - П. Чайковский. Концерт № 1. Финал.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01 - П. Чайковский. Концерт № 1. Финал.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Рисунок 1" descr="Fon_03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7224" y="571480"/>
            <a:ext cx="7572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tx2">
                    <a:lumMod val="25000"/>
                  </a:schemeClr>
                </a:solidFill>
              </a:rPr>
              <a:t>Разговоры с</a:t>
            </a:r>
          </a:p>
          <a:p>
            <a:pPr algn="ctr"/>
            <a:endParaRPr lang="ru-RU" sz="96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071678"/>
            <a:ext cx="84296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tx2">
                    <a:lumMod val="25000"/>
                  </a:schemeClr>
                </a:solidFill>
              </a:rPr>
              <a:t>Матерью – Землей </a:t>
            </a:r>
            <a:endParaRPr lang="ru-RU" sz="96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24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24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1 - П. Чайковский. Концерт № 1. Финал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09-12-14 14-26-32_0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85728"/>
            <a:ext cx="4071966" cy="621510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857752" y="1214422"/>
            <a:ext cx="37862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2">
                    <a:lumMod val="25000"/>
                  </a:schemeClr>
                </a:solidFill>
              </a:rPr>
              <a:t>Теперь я знаю, зачем я здесь. Не для того, чтобы взглянуть на Луну, но с тем, чтобы оглянуться назад, на наш дом, на Землю.</a:t>
            </a:r>
          </a:p>
          <a:p>
            <a:endParaRPr lang="ru-RU" sz="2800" b="1" i="1" dirty="0" smtClean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800" b="1" i="1" dirty="0" smtClean="0">
                <a:solidFill>
                  <a:schemeClr val="tx2">
                    <a:lumMod val="25000"/>
                  </a:schemeClr>
                </a:solidFill>
              </a:rPr>
              <a:t>	     </a:t>
            </a:r>
            <a:r>
              <a:rPr lang="ru-RU" sz="2800" b="1" i="1" dirty="0" err="1" smtClean="0">
                <a:solidFill>
                  <a:schemeClr val="tx2">
                    <a:lumMod val="25000"/>
                  </a:schemeClr>
                </a:solidFill>
              </a:rPr>
              <a:t>А.Уорбен</a:t>
            </a:r>
            <a:r>
              <a:rPr lang="ru-RU" sz="2800" b="1" i="1" dirty="0" smtClean="0">
                <a:solidFill>
                  <a:schemeClr val="tx2">
                    <a:lumMod val="25000"/>
                  </a:schemeClr>
                </a:solidFill>
              </a:rPr>
              <a:t> США</a:t>
            </a:r>
            <a:endParaRPr lang="ru-RU" sz="28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Степанов. Журавли летя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142853"/>
            <a:ext cx="8715436" cy="450059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Левитан. Мар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357166"/>
            <a:ext cx="4281388" cy="3857652"/>
          </a:xfrm>
          <a:prstGeom prst="flowChartTerminator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8.11.2009 13-09-36_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9" y="357166"/>
            <a:ext cx="4267901" cy="623210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Грабарь. Февральская Лазур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214291"/>
            <a:ext cx="4000528" cy="649098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Пластов. Первый снег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14291"/>
            <a:ext cx="4161168" cy="65008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Грабарь. Сентябрьский сне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214291"/>
            <a:ext cx="4000528" cy="478634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8.11.2009 13-05-18_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7" y="2928934"/>
            <a:ext cx="4620903" cy="370725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Крымов. Зим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7143751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Юон. Конец зимы. Полден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0" y="2571744"/>
            <a:ext cx="5227655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Степанов. Лос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357430"/>
            <a:ext cx="700092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8.11.2009 13-30-12_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14290"/>
            <a:ext cx="4235381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8.11.2009 13-11-32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9" y="142853"/>
            <a:ext cx="5000628" cy="370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8.11.2009 13-34-03_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69" y="1357299"/>
            <a:ext cx="5093235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8.11.2009 13-26-14_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3" y="2714620"/>
            <a:ext cx="5201335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1 - Н. Римский-Корсаков. Океан море синее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11 - Н. Римский-Корсаков. Океан море синее.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Рисунок 1" descr="Fon_03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785794"/>
            <a:ext cx="7500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tx2">
                    <a:lumMod val="25000"/>
                  </a:schemeClr>
                </a:solidFill>
              </a:rPr>
              <a:t>Чистый </a:t>
            </a:r>
            <a:endParaRPr lang="ru-RU" sz="96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2285992"/>
            <a:ext cx="7429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tx2">
                    <a:lumMod val="25000"/>
                  </a:schemeClr>
                </a:solidFill>
              </a:rPr>
              <a:t>голос</a:t>
            </a:r>
            <a:endParaRPr lang="ru-RU" sz="96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670" y="3786190"/>
            <a:ext cx="53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tx2">
                    <a:lumMod val="25000"/>
                  </a:schemeClr>
                </a:solidFill>
              </a:rPr>
              <a:t>воды</a:t>
            </a:r>
            <a:endParaRPr lang="ru-RU" sz="9600" b="1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Васнецов. После побоища Игоря Святославовича с половцам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357166"/>
            <a:ext cx="7552387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Васнецов. Витязь на распуть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357430"/>
            <a:ext cx="7858180" cy="4094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Лермонтов. Вид Пятигорск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214291"/>
            <a:ext cx="6086475" cy="454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Лермонтов. Воспоминание о Кавказе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143116"/>
            <a:ext cx="6072231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Крымов. После весеннего дожд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1" y="214291"/>
            <a:ext cx="4143404" cy="303652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Шишкин. Сосны, освещенные солнцем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214290"/>
            <a:ext cx="3143272" cy="400529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000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679" y="2500306"/>
            <a:ext cx="3143272" cy="407196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Жилинский. Под старой яблоне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0"/>
            <a:ext cx="3643339" cy="500063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Moderately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85786" y="4929198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tx2">
                    <a:lumMod val="25000"/>
                  </a:schemeClr>
                </a:solidFill>
              </a:rPr>
              <a:t>О мальчик, поспеши! Наш мир подобен сказке,</a:t>
            </a:r>
          </a:p>
          <a:p>
            <a:r>
              <a:rPr lang="ru-RU" sz="2400" i="1" dirty="0" smtClean="0">
                <a:solidFill>
                  <a:schemeClr val="tx2">
                    <a:lumMod val="25000"/>
                  </a:schemeClr>
                </a:solidFill>
              </a:rPr>
              <a:t>И жизнь твоя, увы, без устали бежит.</a:t>
            </a:r>
          </a:p>
          <a:p>
            <a:r>
              <a:rPr lang="ru-RU" sz="2400" i="1" dirty="0" smtClean="0">
                <a:solidFill>
                  <a:schemeClr val="tx2">
                    <a:lumMod val="25000"/>
                  </a:schemeClr>
                </a:solidFill>
              </a:rPr>
              <a:t>						Омар Хайям</a:t>
            </a:r>
            <a:endParaRPr lang="ru-RU" sz="2400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1 - Н. Римский-Корсаков. Океан море синее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Мартынов.Павловск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4291"/>
            <a:ext cx="4272240" cy="307183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8.11.2009 13-23-43_0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1" y="214289"/>
            <a:ext cx="4071967" cy="641594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8.11.2009 13-38-41_0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1" y="3643315"/>
            <a:ext cx="4357687" cy="298455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8.11.2009 12-59-05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9"/>
            <a:ext cx="4202311" cy="31432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8.11.2009 13-27-47_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40" y="3609475"/>
            <a:ext cx="4214841" cy="3105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Серов. Дет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1" y="285728"/>
            <a:ext cx="4214843" cy="642942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8.11.2009 13-13-13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85860"/>
            <a:ext cx="4250059" cy="3786214"/>
          </a:xfrm>
          <a:prstGeom prst="foldedCorner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8.11.2009 13-03-16_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4" y="214290"/>
            <a:ext cx="3998817" cy="635798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Левитан. Весна. Большая вод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85728"/>
            <a:ext cx="4000528" cy="62865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009-12-14 14-20-59_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85728"/>
            <a:ext cx="4000528" cy="62865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Дубовской - Притихл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285728"/>
            <a:ext cx="8715436" cy="421484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8.11.2009 13-37-01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286124"/>
            <a:ext cx="4714908" cy="300095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28.11.2009 13-41-20_0017.jpg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4913619" cy="314327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15effa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8.11.2009 13-40-05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4857784" cy="3250429"/>
          </a:xfrm>
          <a:prstGeom prst="dodecagon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4" name="Рисунок 3" descr="28.11.2009 13-42-57_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286124"/>
            <a:ext cx="4722347" cy="3286125"/>
          </a:xfrm>
          <a:prstGeom prst="dodecagon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292</TotalTime>
  <Words>88</Words>
  <Application>Microsoft Office PowerPoint</Application>
  <PresentationFormat>Экран (4:3)</PresentationFormat>
  <Paragraphs>19</Paragraphs>
  <Slides>23</Slides>
  <Notes>4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777</cp:lastModifiedBy>
  <cp:revision>35</cp:revision>
  <dcterms:created xsi:type="dcterms:W3CDTF">2009-12-13T18:45:28Z</dcterms:created>
  <dcterms:modified xsi:type="dcterms:W3CDTF">2010-05-12T19:53:16Z</dcterms:modified>
</cp:coreProperties>
</file>