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76" r:id="rId3"/>
    <p:sldId id="278" r:id="rId4"/>
    <p:sldId id="277" r:id="rId5"/>
    <p:sldId id="271" r:id="rId6"/>
    <p:sldId id="272" r:id="rId7"/>
    <p:sldId id="273" r:id="rId8"/>
    <p:sldId id="279" r:id="rId9"/>
    <p:sldId id="257" r:id="rId10"/>
    <p:sldId id="259" r:id="rId11"/>
    <p:sldId id="264" r:id="rId12"/>
    <p:sldId id="262" r:id="rId13"/>
    <p:sldId id="263" r:id="rId14"/>
    <p:sldId id="274" r:id="rId15"/>
    <p:sldId id="260" r:id="rId16"/>
    <p:sldId id="275"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14.04.2011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14.04.2011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14.04.2011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Заголовок, клип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Клип 2"/>
          <p:cNvSpPr>
            <a:spLocks noGrp="1"/>
          </p:cNvSpPr>
          <p:nvPr>
            <p:ph type="clipArt" sz="half" idx="1"/>
          </p:nvPr>
        </p:nvSpPr>
        <p:spPr>
          <a:xfrm>
            <a:off x="685800" y="1981200"/>
            <a:ext cx="3815862" cy="4114800"/>
          </a:xfrm>
        </p:spPr>
        <p:txBody>
          <a:bodyPr/>
          <a:lstStyle/>
          <a:p>
            <a:pPr lvl="0"/>
            <a:endParaRPr lang="ru-RU" noProof="0" smtClean="0"/>
          </a:p>
        </p:txBody>
      </p:sp>
      <p:sp>
        <p:nvSpPr>
          <p:cNvPr id="4" name="Текст 3"/>
          <p:cNvSpPr>
            <a:spLocks noGrp="1"/>
          </p:cNvSpPr>
          <p:nvPr>
            <p:ph type="body" sz="half" idx="2"/>
          </p:nvPr>
        </p:nvSpPr>
        <p:spPr>
          <a:xfrm>
            <a:off x="4642338" y="1981200"/>
            <a:ext cx="3815862"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387"/>
          <p:cNvSpPr>
            <a:spLocks noGrp="1" noChangeArrowheads="1"/>
          </p:cNvSpPr>
          <p:nvPr>
            <p:ph type="dt" sz="half" idx="10"/>
          </p:nvPr>
        </p:nvSpPr>
        <p:spPr>
          <a:ln/>
        </p:spPr>
        <p:txBody>
          <a:bodyPr/>
          <a:lstStyle>
            <a:lvl1pPr>
              <a:defRPr/>
            </a:lvl1pPr>
          </a:lstStyle>
          <a:p>
            <a:pPr>
              <a:defRPr/>
            </a:pPr>
            <a:endParaRPr lang="ru-RU"/>
          </a:p>
        </p:txBody>
      </p:sp>
      <p:sp>
        <p:nvSpPr>
          <p:cNvPr id="6" name="Rectangle 388"/>
          <p:cNvSpPr>
            <a:spLocks noGrp="1" noChangeArrowheads="1"/>
          </p:cNvSpPr>
          <p:nvPr>
            <p:ph type="ftr" sz="quarter" idx="11"/>
          </p:nvPr>
        </p:nvSpPr>
        <p:spPr>
          <a:ln/>
        </p:spPr>
        <p:txBody>
          <a:bodyPr/>
          <a:lstStyle>
            <a:lvl1pPr>
              <a:defRPr/>
            </a:lvl1pPr>
          </a:lstStyle>
          <a:p>
            <a:pPr>
              <a:defRPr/>
            </a:pPr>
            <a:endParaRPr lang="ru-RU"/>
          </a:p>
        </p:txBody>
      </p:sp>
      <p:sp>
        <p:nvSpPr>
          <p:cNvPr id="7" name="Rectangle 389"/>
          <p:cNvSpPr>
            <a:spLocks noGrp="1" noChangeArrowheads="1"/>
          </p:cNvSpPr>
          <p:nvPr>
            <p:ph type="sldNum" sz="quarter" idx="12"/>
          </p:nvPr>
        </p:nvSpPr>
        <p:spPr>
          <a:ln/>
        </p:spPr>
        <p:txBody>
          <a:bodyPr/>
          <a:lstStyle>
            <a:lvl1pPr>
              <a:defRPr/>
            </a:lvl1pPr>
          </a:lstStyle>
          <a:p>
            <a:pPr>
              <a:defRPr/>
            </a:pPr>
            <a:fld id="{6C0496F9-968E-4087-994F-04A0CA50F4F3}" type="slidenum">
              <a:rPr lang="ru-RU"/>
              <a:pPr>
                <a:defRPr/>
              </a:pPr>
              <a:t>‹#›</a:t>
            </a:fld>
            <a:endParaRPr lang="ru-RU"/>
          </a:p>
        </p:txBody>
      </p:sp>
    </p:spTree>
  </p:cSld>
  <p:clrMapOvr>
    <a:masterClrMapping/>
  </p:clrMapOvr>
  <p:transition spd="med">
    <p:check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cSld name="Заголовок, два объекта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685800" y="1981200"/>
            <a:ext cx="3815862"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685800" y="4114800"/>
            <a:ext cx="3815862"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half" idx="3"/>
          </p:nvPr>
        </p:nvSpPr>
        <p:spPr>
          <a:xfrm>
            <a:off x="4642338" y="1981200"/>
            <a:ext cx="3815862"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387"/>
          <p:cNvSpPr>
            <a:spLocks noGrp="1" noChangeArrowheads="1"/>
          </p:cNvSpPr>
          <p:nvPr>
            <p:ph type="dt" sz="half" idx="10"/>
          </p:nvPr>
        </p:nvSpPr>
        <p:spPr>
          <a:ln/>
        </p:spPr>
        <p:txBody>
          <a:bodyPr/>
          <a:lstStyle>
            <a:lvl1pPr>
              <a:defRPr/>
            </a:lvl1pPr>
          </a:lstStyle>
          <a:p>
            <a:pPr>
              <a:defRPr/>
            </a:pPr>
            <a:endParaRPr lang="ru-RU"/>
          </a:p>
        </p:txBody>
      </p:sp>
      <p:sp>
        <p:nvSpPr>
          <p:cNvPr id="7" name="Rectangle 388"/>
          <p:cNvSpPr>
            <a:spLocks noGrp="1" noChangeArrowheads="1"/>
          </p:cNvSpPr>
          <p:nvPr>
            <p:ph type="ftr" sz="quarter" idx="11"/>
          </p:nvPr>
        </p:nvSpPr>
        <p:spPr>
          <a:ln/>
        </p:spPr>
        <p:txBody>
          <a:bodyPr/>
          <a:lstStyle>
            <a:lvl1pPr>
              <a:defRPr/>
            </a:lvl1pPr>
          </a:lstStyle>
          <a:p>
            <a:pPr>
              <a:defRPr/>
            </a:pPr>
            <a:endParaRPr lang="ru-RU"/>
          </a:p>
        </p:txBody>
      </p:sp>
      <p:sp>
        <p:nvSpPr>
          <p:cNvPr id="8" name="Rectangle 389"/>
          <p:cNvSpPr>
            <a:spLocks noGrp="1" noChangeArrowheads="1"/>
          </p:cNvSpPr>
          <p:nvPr>
            <p:ph type="sldNum" sz="quarter" idx="12"/>
          </p:nvPr>
        </p:nvSpPr>
        <p:spPr>
          <a:ln/>
        </p:spPr>
        <p:txBody>
          <a:bodyPr/>
          <a:lstStyle>
            <a:lvl1pPr>
              <a:defRPr/>
            </a:lvl1pPr>
          </a:lstStyle>
          <a:p>
            <a:pPr>
              <a:defRPr/>
            </a:pPr>
            <a:fld id="{C7A8544B-5310-4657-A39F-9E0B87CD4AC1}" type="slidenum">
              <a:rPr lang="ru-RU"/>
              <a:pPr>
                <a:defRPr/>
              </a:pPr>
              <a:t>‹#›</a:t>
            </a:fld>
            <a:endParaRPr lang="ru-RU"/>
          </a:p>
        </p:txBody>
      </p:sp>
    </p:spTree>
  </p:cSld>
  <p:clrMapOvr>
    <a:masterClrMapping/>
  </p:clrMapOvr>
  <p:transition spd="med">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14.04.2011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14.04.2011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14.04.2011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14.04.2011</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14.04.2011</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14.04.2011</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14.04.2011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14.04.2011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14.04.2011</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audio" Target="../media/audio1.wav"/><Relationship Id="rId7" Type="http://schemas.openxmlformats.org/officeDocument/2006/relationships/image" Target="file:///E:\MCIO_Exercises_02\works\037\TormoshevaVS\unit_support\teacher_support\teacher_web_site\&#1087;&#1088;&#1086;&#1092;&#1077;&#1089;&#1089;&#1080;&#1080;.jpg" TargetMode="Externa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jpeg"/><Relationship Id="rId5" Type="http://schemas.openxmlformats.org/officeDocument/2006/relationships/oleObject" Target="../embeddings/oleObject1.bin"/><Relationship Id="rId4" Type="http://schemas.openxmlformats.org/officeDocument/2006/relationships/audio" Target="../media/audio2.wav"/><Relationship Id="rId9" Type="http://schemas.openxmlformats.org/officeDocument/2006/relationships/image" Target="../media/image4.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audio" Target="../media/audio2.wav"/><Relationship Id="rId7" Type="http://schemas.openxmlformats.org/officeDocument/2006/relationships/image" Target="../media/image7.png"/><Relationship Id="rId2" Type="http://schemas.openxmlformats.org/officeDocument/2006/relationships/audio" Target="../media/audio3.wav"/><Relationship Id="rId1" Type="http://schemas.openxmlformats.org/officeDocument/2006/relationships/slideLayout" Target="../slideLayouts/slideLayout6.xml"/><Relationship Id="rId6" Type="http://schemas.openxmlformats.org/officeDocument/2006/relationships/image" Target="../media/image6.wmf"/><Relationship Id="rId5" Type="http://schemas.openxmlformats.org/officeDocument/2006/relationships/image" Target="../media/image5.jpeg"/><Relationship Id="rId4" Type="http://schemas.openxmlformats.org/officeDocument/2006/relationships/audio" Target="../media/audio4.wav"/></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audio" Target="../media/audio5.wav"/><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png"/><Relationship Id="rId5" Type="http://schemas.openxmlformats.org/officeDocument/2006/relationships/audio" Target="../media/audio6.wav"/><Relationship Id="rId4" Type="http://schemas.openxmlformats.org/officeDocument/2006/relationships/audio" Target="../media/audio1.wav"/><Relationship Id="rId9" Type="http://schemas.openxmlformats.org/officeDocument/2006/relationships/image" Target="../media/image12.jpeg"/></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7.wav"/><Relationship Id="rId1" Type="http://schemas.openxmlformats.org/officeDocument/2006/relationships/slideLayout" Target="../slideLayouts/slideLayout13.xml"/><Relationship Id="rId5" Type="http://schemas.openxmlformats.org/officeDocument/2006/relationships/image" Target="../media/image14.wmf"/><Relationship Id="rId4" Type="http://schemas.openxmlformats.org/officeDocument/2006/relationships/image" Target="../media/image13.wmf"/></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audio" Target="../media/audio7.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audio" Target="../media/audio1.wav"/><Relationship Id="rId4" Type="http://schemas.openxmlformats.org/officeDocument/2006/relationships/audio" Target="../media/audio2.wav"/></Relationships>
</file>

<file path=ppt/slides/_rels/slide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a:xfrm>
            <a:off x="152400" y="533400"/>
            <a:ext cx="8610600" cy="2819400"/>
          </a:xfrm>
        </p:spPr>
        <p:txBody>
          <a:bodyPr/>
          <a:lstStyle/>
          <a:p>
            <a:r>
              <a:rPr lang="en-US" sz="5400">
                <a:solidFill>
                  <a:srgbClr val="FF3300"/>
                </a:solidFill>
                <a:effectLst>
                  <a:outerShdw blurRad="38100" dist="38100" dir="2700000" algn="tl">
                    <a:srgbClr val="000000"/>
                  </a:outerShdw>
                </a:effectLst>
              </a:rPr>
              <a:t>IS IT EASY TO BE YOUNG </a:t>
            </a:r>
            <a:r>
              <a:rPr lang="ru-RU" sz="5400">
                <a:solidFill>
                  <a:srgbClr val="FF3300"/>
                </a:solidFill>
                <a:effectLst>
                  <a:outerShdw blurRad="38100" dist="38100" dir="2700000" algn="tl">
                    <a:srgbClr val="000000"/>
                  </a:outerShdw>
                </a:effectLst>
              </a:rPr>
              <a:t>?</a:t>
            </a:r>
          </a:p>
        </p:txBody>
      </p:sp>
      <p:sp>
        <p:nvSpPr>
          <p:cNvPr id="47107" name="Rectangle 3"/>
          <p:cNvSpPr>
            <a:spLocks noGrp="1" noChangeArrowheads="1"/>
          </p:cNvSpPr>
          <p:nvPr>
            <p:ph type="subTitle" idx="1"/>
          </p:nvPr>
        </p:nvSpPr>
        <p:spPr>
          <a:xfrm>
            <a:off x="2113085" y="4076700"/>
            <a:ext cx="4876800" cy="1981200"/>
          </a:xfrm>
        </p:spPr>
        <p:txBody>
          <a:bodyPr/>
          <a:lstStyle/>
          <a:p>
            <a:pPr algn="ctr"/>
            <a:r>
              <a:rPr lang="en-US" sz="3600" b="1" dirty="0" smtClean="0">
                <a:solidFill>
                  <a:srgbClr val="990099"/>
                </a:solidFill>
                <a:latin typeface="Times New Roman" pitchFamily="18" charset="0"/>
              </a:rPr>
              <a:t>.</a:t>
            </a:r>
            <a:endParaRPr lang="ru-RU" sz="3600" b="1" dirty="0">
              <a:solidFill>
                <a:srgbClr val="990099"/>
              </a:solidFill>
              <a:latin typeface="Times New Roman" pitchFamily="18" charset="0"/>
            </a:endParaRPr>
          </a:p>
          <a:p>
            <a:pPr algn="ctr"/>
            <a:endParaRPr lang="ru-RU" sz="3600" b="1" dirty="0">
              <a:solidFill>
                <a:srgbClr val="0000FF"/>
              </a:solidFill>
              <a:effectLst>
                <a:outerShdw blurRad="38100" dist="38100" dir="2700000" algn="tl">
                  <a:srgbClr val="000000"/>
                </a:outerShdw>
              </a:effectLst>
              <a:latin typeface="Times New Roman" pitchFamily="18" charset="0"/>
            </a:endParaRPr>
          </a:p>
        </p:txBody>
      </p:sp>
      <p:sp>
        <p:nvSpPr>
          <p:cNvPr id="47108" name="AutoShape 4"/>
          <p:cNvSpPr>
            <a:spLocks noChangeArrowheads="1"/>
          </p:cNvSpPr>
          <p:nvPr/>
        </p:nvSpPr>
        <p:spPr bwMode="auto">
          <a:xfrm rot="-2795021">
            <a:off x="533400" y="457200"/>
            <a:ext cx="609600" cy="533400"/>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3300"/>
          </a:solidFill>
          <a:ln w="9525">
            <a:solidFill>
              <a:schemeClr val="tx1"/>
            </a:solidFill>
            <a:miter lim="800000"/>
            <a:headEnd/>
            <a:tailEnd/>
          </a:ln>
          <a:effectLst/>
        </p:spPr>
        <p:txBody>
          <a:bodyPr wrap="none" anchor="ctr"/>
          <a:lstStyle/>
          <a:p>
            <a:endParaRPr lang="ru-RU"/>
          </a:p>
        </p:txBody>
      </p:sp>
      <p:sp>
        <p:nvSpPr>
          <p:cNvPr id="47109" name="AutoShape 5"/>
          <p:cNvSpPr>
            <a:spLocks noChangeArrowheads="1"/>
          </p:cNvSpPr>
          <p:nvPr/>
        </p:nvSpPr>
        <p:spPr bwMode="auto">
          <a:xfrm rot="-18710610">
            <a:off x="7772400" y="533400"/>
            <a:ext cx="609600" cy="609600"/>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3300"/>
          </a:solidFill>
          <a:ln w="9525">
            <a:solidFill>
              <a:schemeClr val="tx1"/>
            </a:solidFill>
            <a:miter lim="800000"/>
            <a:headEnd/>
            <a:tailEnd/>
          </a:ln>
          <a:effectLst/>
        </p:spPr>
        <p:txBody>
          <a:bodyPr wrap="none" anchor="ctr"/>
          <a:lstStyle/>
          <a:p>
            <a:endParaRPr lang="ru-RU"/>
          </a:p>
        </p:txBody>
      </p:sp>
      <p:sp>
        <p:nvSpPr>
          <p:cNvPr id="47110" name="AutoShape 6"/>
          <p:cNvSpPr>
            <a:spLocks noChangeArrowheads="1"/>
          </p:cNvSpPr>
          <p:nvPr/>
        </p:nvSpPr>
        <p:spPr bwMode="auto">
          <a:xfrm rot="-18634435">
            <a:off x="1927103" y="2699972"/>
            <a:ext cx="625475" cy="505558"/>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3300"/>
          </a:solidFill>
          <a:ln w="9525">
            <a:solidFill>
              <a:schemeClr val="tx1"/>
            </a:solidFill>
            <a:miter lim="800000"/>
            <a:headEnd/>
            <a:tailEnd/>
          </a:ln>
          <a:effectLst/>
        </p:spPr>
        <p:txBody>
          <a:bodyPr wrap="none" anchor="ctr"/>
          <a:lstStyle/>
          <a:p>
            <a:endParaRPr lang="ru-RU"/>
          </a:p>
        </p:txBody>
      </p:sp>
      <p:sp>
        <p:nvSpPr>
          <p:cNvPr id="47111" name="AutoShape 7"/>
          <p:cNvSpPr>
            <a:spLocks noChangeArrowheads="1"/>
          </p:cNvSpPr>
          <p:nvPr/>
        </p:nvSpPr>
        <p:spPr bwMode="auto">
          <a:xfrm rot="-3283176">
            <a:off x="5898174" y="2725738"/>
            <a:ext cx="533400" cy="609600"/>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3300"/>
          </a:solidFill>
          <a:ln w="9525">
            <a:solidFill>
              <a:schemeClr val="tx1"/>
            </a:solidFill>
            <a:miter lim="800000"/>
            <a:headEnd/>
            <a:tailEnd/>
          </a:ln>
          <a:effectLst/>
        </p:spPr>
        <p:txBody>
          <a:bodyPr wrap="none" anchor="ctr"/>
          <a:lstStyle/>
          <a:p>
            <a:endParaRPr lang="ru-RU"/>
          </a:p>
        </p:txBody>
      </p:sp>
      <p:graphicFrame>
        <p:nvGraphicFramePr>
          <p:cNvPr id="47113" name="Object 9"/>
          <p:cNvGraphicFramePr>
            <a:graphicFrameLocks noChangeAspect="1"/>
          </p:cNvGraphicFramePr>
          <p:nvPr/>
        </p:nvGraphicFramePr>
        <p:xfrm>
          <a:off x="3911113" y="1"/>
          <a:ext cx="1320311" cy="1630363"/>
        </p:xfrm>
        <a:graphic>
          <a:graphicData uri="http://schemas.openxmlformats.org/presentationml/2006/ole">
            <p:oleObj spid="_x0000_s1026" name="Clip" r:id="rId5" imgW="3467160" imgH="5018040" progId="">
              <p:embed/>
            </p:oleObj>
          </a:graphicData>
        </a:graphic>
      </p:graphicFrame>
      <p:pic>
        <p:nvPicPr>
          <p:cNvPr id="47115" name="Picture 11" descr="E:\MCIO_Exercises_02\works\037\TormoshevaVS\unit_support\teacher_support\teacher_web_site\профессии.jpg"/>
          <p:cNvPicPr>
            <a:picLocks noChangeAspect="1" noChangeArrowheads="1"/>
          </p:cNvPicPr>
          <p:nvPr/>
        </p:nvPicPr>
        <p:blipFill>
          <a:blip r:embed="rId6" r:link="rId7" cstate="print"/>
          <a:srcRect/>
          <a:stretch>
            <a:fillRect/>
          </a:stretch>
        </p:blipFill>
        <p:spPr bwMode="auto">
          <a:xfrm>
            <a:off x="6831623" y="4437064"/>
            <a:ext cx="2133600" cy="1558925"/>
          </a:xfrm>
          <a:prstGeom prst="rect">
            <a:avLst/>
          </a:prstGeom>
          <a:noFill/>
          <a:ln w="9525">
            <a:noFill/>
            <a:miter lim="800000"/>
            <a:headEnd/>
            <a:tailEnd/>
          </a:ln>
        </p:spPr>
      </p:pic>
      <p:pic>
        <p:nvPicPr>
          <p:cNvPr id="47117" name="Picture 13" descr="devockabig"/>
          <p:cNvPicPr>
            <a:picLocks noChangeAspect="1" noChangeArrowheads="1"/>
          </p:cNvPicPr>
          <p:nvPr/>
        </p:nvPicPr>
        <p:blipFill>
          <a:blip r:embed="rId8" cstate="print"/>
          <a:srcRect/>
          <a:stretch>
            <a:fillRect/>
          </a:stretch>
        </p:blipFill>
        <p:spPr bwMode="auto">
          <a:xfrm>
            <a:off x="184638" y="4652963"/>
            <a:ext cx="1969477" cy="1619250"/>
          </a:xfrm>
          <a:prstGeom prst="rect">
            <a:avLst/>
          </a:prstGeom>
          <a:noFill/>
        </p:spPr>
      </p:pic>
      <p:pic>
        <p:nvPicPr>
          <p:cNvPr id="47118" name="Picture 14" descr="j0250798"/>
          <p:cNvPicPr>
            <a:picLocks noChangeAspect="1" noChangeArrowheads="1"/>
          </p:cNvPicPr>
          <p:nvPr/>
        </p:nvPicPr>
        <p:blipFill>
          <a:blip r:embed="rId9" cstate="print"/>
          <a:srcRect/>
          <a:stretch>
            <a:fillRect/>
          </a:stretch>
        </p:blipFill>
        <p:spPr bwMode="auto">
          <a:xfrm>
            <a:off x="252047" y="0"/>
            <a:ext cx="1292469" cy="1519238"/>
          </a:xfrm>
          <a:prstGeom prst="rect">
            <a:avLst/>
          </a:prstGeom>
          <a:noFill/>
          <a:ln w="9525">
            <a:noFill/>
            <a:miter lim="800000"/>
            <a:headEnd/>
            <a:tailEnd/>
          </a:ln>
        </p:spPr>
      </p:pic>
      <p:pic>
        <p:nvPicPr>
          <p:cNvPr id="47119" name="Picture 15" descr="j0250798"/>
          <p:cNvPicPr>
            <a:picLocks noChangeAspect="1" noChangeArrowheads="1"/>
          </p:cNvPicPr>
          <p:nvPr/>
        </p:nvPicPr>
        <p:blipFill>
          <a:blip r:embed="rId9" cstate="print"/>
          <a:srcRect/>
          <a:stretch>
            <a:fillRect/>
          </a:stretch>
        </p:blipFill>
        <p:spPr bwMode="auto">
          <a:xfrm>
            <a:off x="252047" y="0"/>
            <a:ext cx="1292469" cy="151923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iterate type="wd">
                                    <p:tmPct val="100000"/>
                                  </p:iterate>
                                  <p:childTnLst>
                                    <p:set>
                                      <p:cBhvr>
                                        <p:cTn id="6" dur="1" fill="hold">
                                          <p:stCondLst>
                                            <p:cond delay="0"/>
                                          </p:stCondLst>
                                        </p:cTn>
                                        <p:tgtEl>
                                          <p:spTgt spid="47106"/>
                                        </p:tgtEl>
                                        <p:attrNameLst>
                                          <p:attrName>style.visibility</p:attrName>
                                        </p:attrNameLst>
                                      </p:cBhvr>
                                      <p:to>
                                        <p:strVal val="visible"/>
                                      </p:to>
                                    </p:set>
                                    <p:animEffect transition="in" filter="dissolve">
                                      <p:cBhvr>
                                        <p:cTn id="7" dur="300"/>
                                        <p:tgtEl>
                                          <p:spTgt spid="47106"/>
                                        </p:tgtEl>
                                      </p:cBhvr>
                                    </p:animEffect>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par>
                          <p:cTn id="8" fill="hold">
                            <p:stCondLst>
                              <p:cond delay="4100"/>
                            </p:stCondLst>
                            <p:childTnLst>
                              <p:par>
                                <p:cTn id="9" presetID="2" presetClass="entr" presetSubtype="3" fill="hold" grpId="0" nodeType="afterEffect">
                                  <p:stCondLst>
                                    <p:cond delay="2000"/>
                                  </p:stCondLst>
                                  <p:iterate type="lt">
                                    <p:tmPct val="100000"/>
                                  </p:iterate>
                                  <p:childTnLst>
                                    <p:set>
                                      <p:cBhvr>
                                        <p:cTn id="10" dur="1" fill="hold">
                                          <p:stCondLst>
                                            <p:cond delay="0"/>
                                          </p:stCondLst>
                                        </p:cTn>
                                        <p:tgtEl>
                                          <p:spTgt spid="47107">
                                            <p:txEl>
                                              <p:pRg st="0" end="0"/>
                                            </p:txEl>
                                          </p:spTgt>
                                        </p:tgtEl>
                                        <p:attrNameLst>
                                          <p:attrName>style.visibility</p:attrName>
                                        </p:attrNameLst>
                                      </p:cBhvr>
                                      <p:to>
                                        <p:strVal val="visible"/>
                                      </p:to>
                                    </p:set>
                                    <p:anim calcmode="lin" valueType="num">
                                      <p:cBhvr additive="base">
                                        <p:cTn id="11" dur="75" fill="hold"/>
                                        <p:tgtEl>
                                          <p:spTgt spid="47107">
                                            <p:txEl>
                                              <p:pRg st="0" end="0"/>
                                            </p:txEl>
                                          </p:spTgt>
                                        </p:tgtEl>
                                        <p:attrNameLst>
                                          <p:attrName>ppt_x</p:attrName>
                                        </p:attrNameLst>
                                      </p:cBhvr>
                                      <p:tavLst>
                                        <p:tav tm="0">
                                          <p:val>
                                            <p:strVal val="1+#ppt_w/2"/>
                                          </p:val>
                                        </p:tav>
                                        <p:tav tm="100000">
                                          <p:val>
                                            <p:strVal val="#ppt_x"/>
                                          </p:val>
                                        </p:tav>
                                      </p:tavLst>
                                    </p:anim>
                                    <p:anim calcmode="lin" valueType="num">
                                      <p:cBhvr additive="base">
                                        <p:cTn id="12" dur="75" fill="hold"/>
                                        <p:tgtEl>
                                          <p:spTgt spid="47107">
                                            <p:txEl>
                                              <p:pRg st="0" end="0"/>
                                            </p:txEl>
                                          </p:spTgt>
                                        </p:tgtEl>
                                        <p:attrNameLst>
                                          <p:attrName>ppt_y</p:attrName>
                                        </p:attrNameLst>
                                      </p:cBhvr>
                                      <p:tavLst>
                                        <p:tav tm="0">
                                          <p:val>
                                            <p:strVal val="0-#ppt_h/2"/>
                                          </p:val>
                                        </p:tav>
                                        <p:tav tm="100000">
                                          <p:val>
                                            <p:strVal val="#ppt_y"/>
                                          </p:val>
                                        </p:tav>
                                      </p:tavLst>
                                    </p:anim>
                                  </p:childTnLst>
                                  <p:subTnLst>
                                    <p:animClr>
                                      <p:cBhvr override="childStyle">
                                        <p:cTn dur="1" fill="hold" display="0" masterRel="nextClick" afterEffect="1"/>
                                        <p:tgtEl>
                                          <p:spTgt spid="47107">
                                            <p:txEl>
                                              <p:pRg st="0" end="0"/>
                                            </p:txEl>
                                          </p:spTgt>
                                        </p:tgtEl>
                                        <p:attrNameLst>
                                          <p:attrName>ppt_c</p:attrName>
                                        </p:attrNameLst>
                                      </p:cBhvr>
                                      <p:to>
                                        <a:srgbClr val="A50021"/>
                                      </p:to>
                                    </p:animClr>
                                    <p:audio>
                                      <p:cMediaNode>
                                        <p:cTn display="0" masterRel="sameClick">
                                          <p:stCondLst>
                                            <p:cond evt="begin" delay="0">
                                              <p:tn val="9"/>
                                            </p:cond>
                                          </p:stCondLst>
                                          <p:endCondLst>
                                            <p:cond evt="onStopAudio" delay="0">
                                              <p:tgtEl>
                                                <p:sldTgt/>
                                              </p:tgtEl>
                                            </p:cond>
                                          </p:endCondLst>
                                        </p:cTn>
                                        <p:tgtEl>
                                          <p:sndTgt r:embed="rId4" name="type.wav"/>
                                        </p:tgtEl>
                                      </p:cMediaNode>
                                    </p:audio>
                                  </p:subTnLst>
                                </p:cTn>
                              </p:par>
                            </p:childTnLst>
                          </p:cTn>
                        </p:par>
                        <p:par>
                          <p:cTn id="13" fill="hold">
                            <p:stCondLst>
                              <p:cond delay="6175"/>
                            </p:stCondLst>
                            <p:childTnLst>
                              <p:par>
                                <p:cTn id="14" presetID="23" presetClass="entr" presetSubtype="528" fill="hold" grpId="0" nodeType="afterEffect">
                                  <p:stCondLst>
                                    <p:cond delay="1000"/>
                                  </p:stCondLst>
                                  <p:childTnLst>
                                    <p:set>
                                      <p:cBhvr>
                                        <p:cTn id="15" dur="1" fill="hold">
                                          <p:stCondLst>
                                            <p:cond delay="0"/>
                                          </p:stCondLst>
                                        </p:cTn>
                                        <p:tgtEl>
                                          <p:spTgt spid="47108"/>
                                        </p:tgtEl>
                                        <p:attrNameLst>
                                          <p:attrName>style.visibility</p:attrName>
                                        </p:attrNameLst>
                                      </p:cBhvr>
                                      <p:to>
                                        <p:strVal val="visible"/>
                                      </p:to>
                                    </p:set>
                                    <p:anim calcmode="lin" valueType="num">
                                      <p:cBhvr>
                                        <p:cTn id="16" dur="500" fill="hold"/>
                                        <p:tgtEl>
                                          <p:spTgt spid="47108"/>
                                        </p:tgtEl>
                                        <p:attrNameLst>
                                          <p:attrName>ppt_w</p:attrName>
                                        </p:attrNameLst>
                                      </p:cBhvr>
                                      <p:tavLst>
                                        <p:tav tm="0">
                                          <p:val>
                                            <p:fltVal val="0"/>
                                          </p:val>
                                        </p:tav>
                                        <p:tav tm="100000">
                                          <p:val>
                                            <p:strVal val="#ppt_w"/>
                                          </p:val>
                                        </p:tav>
                                      </p:tavLst>
                                    </p:anim>
                                    <p:anim calcmode="lin" valueType="num">
                                      <p:cBhvr>
                                        <p:cTn id="17" dur="500" fill="hold"/>
                                        <p:tgtEl>
                                          <p:spTgt spid="47108"/>
                                        </p:tgtEl>
                                        <p:attrNameLst>
                                          <p:attrName>ppt_h</p:attrName>
                                        </p:attrNameLst>
                                      </p:cBhvr>
                                      <p:tavLst>
                                        <p:tav tm="0">
                                          <p:val>
                                            <p:fltVal val="0"/>
                                          </p:val>
                                        </p:tav>
                                        <p:tav tm="100000">
                                          <p:val>
                                            <p:strVal val="#ppt_h"/>
                                          </p:val>
                                        </p:tav>
                                      </p:tavLst>
                                    </p:anim>
                                    <p:anim calcmode="lin" valueType="num">
                                      <p:cBhvr>
                                        <p:cTn id="18" dur="500" fill="hold"/>
                                        <p:tgtEl>
                                          <p:spTgt spid="47108"/>
                                        </p:tgtEl>
                                        <p:attrNameLst>
                                          <p:attrName>ppt_x</p:attrName>
                                        </p:attrNameLst>
                                      </p:cBhvr>
                                      <p:tavLst>
                                        <p:tav tm="0">
                                          <p:val>
                                            <p:fltVal val="0.5"/>
                                          </p:val>
                                        </p:tav>
                                        <p:tav tm="100000">
                                          <p:val>
                                            <p:strVal val="#ppt_x"/>
                                          </p:val>
                                        </p:tav>
                                      </p:tavLst>
                                    </p:anim>
                                    <p:anim calcmode="lin" valueType="num">
                                      <p:cBhvr>
                                        <p:cTn id="19" dur="500" fill="hold"/>
                                        <p:tgtEl>
                                          <p:spTgt spid="47108"/>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3" name="chimes.wav"/>
                                        </p:tgtEl>
                                      </p:cMediaNode>
                                    </p:audio>
                                  </p:subTnLst>
                                </p:cTn>
                              </p:par>
                            </p:childTnLst>
                          </p:cTn>
                        </p:par>
                        <p:par>
                          <p:cTn id="20" fill="hold">
                            <p:stCondLst>
                              <p:cond delay="7675"/>
                            </p:stCondLst>
                            <p:childTnLst>
                              <p:par>
                                <p:cTn id="21" presetID="23" presetClass="entr" presetSubtype="528" fill="hold" grpId="0" nodeType="afterEffect">
                                  <p:stCondLst>
                                    <p:cond delay="1000"/>
                                  </p:stCondLst>
                                  <p:childTnLst>
                                    <p:set>
                                      <p:cBhvr>
                                        <p:cTn id="22" dur="1" fill="hold">
                                          <p:stCondLst>
                                            <p:cond delay="0"/>
                                          </p:stCondLst>
                                        </p:cTn>
                                        <p:tgtEl>
                                          <p:spTgt spid="47109"/>
                                        </p:tgtEl>
                                        <p:attrNameLst>
                                          <p:attrName>style.visibility</p:attrName>
                                        </p:attrNameLst>
                                      </p:cBhvr>
                                      <p:to>
                                        <p:strVal val="visible"/>
                                      </p:to>
                                    </p:set>
                                    <p:anim calcmode="lin" valueType="num">
                                      <p:cBhvr>
                                        <p:cTn id="23" dur="500" fill="hold"/>
                                        <p:tgtEl>
                                          <p:spTgt spid="47109"/>
                                        </p:tgtEl>
                                        <p:attrNameLst>
                                          <p:attrName>ppt_w</p:attrName>
                                        </p:attrNameLst>
                                      </p:cBhvr>
                                      <p:tavLst>
                                        <p:tav tm="0">
                                          <p:val>
                                            <p:fltVal val="0"/>
                                          </p:val>
                                        </p:tav>
                                        <p:tav tm="100000">
                                          <p:val>
                                            <p:strVal val="#ppt_w"/>
                                          </p:val>
                                        </p:tav>
                                      </p:tavLst>
                                    </p:anim>
                                    <p:anim calcmode="lin" valueType="num">
                                      <p:cBhvr>
                                        <p:cTn id="24" dur="500" fill="hold"/>
                                        <p:tgtEl>
                                          <p:spTgt spid="47109"/>
                                        </p:tgtEl>
                                        <p:attrNameLst>
                                          <p:attrName>ppt_h</p:attrName>
                                        </p:attrNameLst>
                                      </p:cBhvr>
                                      <p:tavLst>
                                        <p:tav tm="0">
                                          <p:val>
                                            <p:fltVal val="0"/>
                                          </p:val>
                                        </p:tav>
                                        <p:tav tm="100000">
                                          <p:val>
                                            <p:strVal val="#ppt_h"/>
                                          </p:val>
                                        </p:tav>
                                      </p:tavLst>
                                    </p:anim>
                                    <p:anim calcmode="lin" valueType="num">
                                      <p:cBhvr>
                                        <p:cTn id="25" dur="500" fill="hold"/>
                                        <p:tgtEl>
                                          <p:spTgt spid="47109"/>
                                        </p:tgtEl>
                                        <p:attrNameLst>
                                          <p:attrName>ppt_x</p:attrName>
                                        </p:attrNameLst>
                                      </p:cBhvr>
                                      <p:tavLst>
                                        <p:tav tm="0">
                                          <p:val>
                                            <p:fltVal val="0.5"/>
                                          </p:val>
                                        </p:tav>
                                        <p:tav tm="100000">
                                          <p:val>
                                            <p:strVal val="#ppt_x"/>
                                          </p:val>
                                        </p:tav>
                                      </p:tavLst>
                                    </p:anim>
                                    <p:anim calcmode="lin" valueType="num">
                                      <p:cBhvr>
                                        <p:cTn id="26" dur="500" fill="hold"/>
                                        <p:tgtEl>
                                          <p:spTgt spid="47109"/>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chimes.wav"/>
                                        </p:tgtEl>
                                      </p:cMediaNode>
                                    </p:audio>
                                  </p:subTnLst>
                                </p:cTn>
                              </p:par>
                            </p:childTnLst>
                          </p:cTn>
                        </p:par>
                        <p:par>
                          <p:cTn id="27" fill="hold">
                            <p:stCondLst>
                              <p:cond delay="9175"/>
                            </p:stCondLst>
                            <p:childTnLst>
                              <p:par>
                                <p:cTn id="28" presetID="23" presetClass="entr" presetSubtype="528" fill="hold" grpId="0" nodeType="afterEffect">
                                  <p:stCondLst>
                                    <p:cond delay="1000"/>
                                  </p:stCondLst>
                                  <p:childTnLst>
                                    <p:set>
                                      <p:cBhvr>
                                        <p:cTn id="29" dur="1" fill="hold">
                                          <p:stCondLst>
                                            <p:cond delay="0"/>
                                          </p:stCondLst>
                                        </p:cTn>
                                        <p:tgtEl>
                                          <p:spTgt spid="47110"/>
                                        </p:tgtEl>
                                        <p:attrNameLst>
                                          <p:attrName>style.visibility</p:attrName>
                                        </p:attrNameLst>
                                      </p:cBhvr>
                                      <p:to>
                                        <p:strVal val="visible"/>
                                      </p:to>
                                    </p:set>
                                    <p:anim calcmode="lin" valueType="num">
                                      <p:cBhvr>
                                        <p:cTn id="30" dur="500" fill="hold"/>
                                        <p:tgtEl>
                                          <p:spTgt spid="47110"/>
                                        </p:tgtEl>
                                        <p:attrNameLst>
                                          <p:attrName>ppt_w</p:attrName>
                                        </p:attrNameLst>
                                      </p:cBhvr>
                                      <p:tavLst>
                                        <p:tav tm="0">
                                          <p:val>
                                            <p:fltVal val="0"/>
                                          </p:val>
                                        </p:tav>
                                        <p:tav tm="100000">
                                          <p:val>
                                            <p:strVal val="#ppt_w"/>
                                          </p:val>
                                        </p:tav>
                                      </p:tavLst>
                                    </p:anim>
                                    <p:anim calcmode="lin" valueType="num">
                                      <p:cBhvr>
                                        <p:cTn id="31" dur="500" fill="hold"/>
                                        <p:tgtEl>
                                          <p:spTgt spid="47110"/>
                                        </p:tgtEl>
                                        <p:attrNameLst>
                                          <p:attrName>ppt_h</p:attrName>
                                        </p:attrNameLst>
                                      </p:cBhvr>
                                      <p:tavLst>
                                        <p:tav tm="0">
                                          <p:val>
                                            <p:fltVal val="0"/>
                                          </p:val>
                                        </p:tav>
                                        <p:tav tm="100000">
                                          <p:val>
                                            <p:strVal val="#ppt_h"/>
                                          </p:val>
                                        </p:tav>
                                      </p:tavLst>
                                    </p:anim>
                                    <p:anim calcmode="lin" valueType="num">
                                      <p:cBhvr>
                                        <p:cTn id="32" dur="500" fill="hold"/>
                                        <p:tgtEl>
                                          <p:spTgt spid="47110"/>
                                        </p:tgtEl>
                                        <p:attrNameLst>
                                          <p:attrName>ppt_x</p:attrName>
                                        </p:attrNameLst>
                                      </p:cBhvr>
                                      <p:tavLst>
                                        <p:tav tm="0">
                                          <p:val>
                                            <p:fltVal val="0.5"/>
                                          </p:val>
                                        </p:tav>
                                        <p:tav tm="100000">
                                          <p:val>
                                            <p:strVal val="#ppt_x"/>
                                          </p:val>
                                        </p:tav>
                                      </p:tavLst>
                                    </p:anim>
                                    <p:anim calcmode="lin" valueType="num">
                                      <p:cBhvr>
                                        <p:cTn id="33" dur="500" fill="hold"/>
                                        <p:tgtEl>
                                          <p:spTgt spid="47110"/>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3" name="chimes.wav"/>
                                        </p:tgtEl>
                                      </p:cMediaNode>
                                    </p:audio>
                                  </p:subTnLst>
                                </p:cTn>
                              </p:par>
                            </p:childTnLst>
                          </p:cTn>
                        </p:par>
                        <p:par>
                          <p:cTn id="34" fill="hold">
                            <p:stCondLst>
                              <p:cond delay="10675"/>
                            </p:stCondLst>
                            <p:childTnLst>
                              <p:par>
                                <p:cTn id="35" presetID="23" presetClass="entr" presetSubtype="528" fill="hold" grpId="0" nodeType="afterEffect">
                                  <p:stCondLst>
                                    <p:cond delay="1000"/>
                                  </p:stCondLst>
                                  <p:childTnLst>
                                    <p:set>
                                      <p:cBhvr>
                                        <p:cTn id="36" dur="1" fill="hold">
                                          <p:stCondLst>
                                            <p:cond delay="0"/>
                                          </p:stCondLst>
                                        </p:cTn>
                                        <p:tgtEl>
                                          <p:spTgt spid="47111"/>
                                        </p:tgtEl>
                                        <p:attrNameLst>
                                          <p:attrName>style.visibility</p:attrName>
                                        </p:attrNameLst>
                                      </p:cBhvr>
                                      <p:to>
                                        <p:strVal val="visible"/>
                                      </p:to>
                                    </p:set>
                                    <p:anim calcmode="lin" valueType="num">
                                      <p:cBhvr>
                                        <p:cTn id="37" dur="500" fill="hold"/>
                                        <p:tgtEl>
                                          <p:spTgt spid="47111"/>
                                        </p:tgtEl>
                                        <p:attrNameLst>
                                          <p:attrName>ppt_w</p:attrName>
                                        </p:attrNameLst>
                                      </p:cBhvr>
                                      <p:tavLst>
                                        <p:tav tm="0">
                                          <p:val>
                                            <p:fltVal val="0"/>
                                          </p:val>
                                        </p:tav>
                                        <p:tav tm="100000">
                                          <p:val>
                                            <p:strVal val="#ppt_w"/>
                                          </p:val>
                                        </p:tav>
                                      </p:tavLst>
                                    </p:anim>
                                    <p:anim calcmode="lin" valueType="num">
                                      <p:cBhvr>
                                        <p:cTn id="38" dur="500" fill="hold"/>
                                        <p:tgtEl>
                                          <p:spTgt spid="47111"/>
                                        </p:tgtEl>
                                        <p:attrNameLst>
                                          <p:attrName>ppt_h</p:attrName>
                                        </p:attrNameLst>
                                      </p:cBhvr>
                                      <p:tavLst>
                                        <p:tav tm="0">
                                          <p:val>
                                            <p:fltVal val="0"/>
                                          </p:val>
                                        </p:tav>
                                        <p:tav tm="100000">
                                          <p:val>
                                            <p:strVal val="#ppt_h"/>
                                          </p:val>
                                        </p:tav>
                                      </p:tavLst>
                                    </p:anim>
                                    <p:anim calcmode="lin" valueType="num">
                                      <p:cBhvr>
                                        <p:cTn id="39" dur="500" fill="hold"/>
                                        <p:tgtEl>
                                          <p:spTgt spid="47111"/>
                                        </p:tgtEl>
                                        <p:attrNameLst>
                                          <p:attrName>ppt_x</p:attrName>
                                        </p:attrNameLst>
                                      </p:cBhvr>
                                      <p:tavLst>
                                        <p:tav tm="0">
                                          <p:val>
                                            <p:fltVal val="0.5"/>
                                          </p:val>
                                        </p:tav>
                                        <p:tav tm="100000">
                                          <p:val>
                                            <p:strVal val="#ppt_x"/>
                                          </p:val>
                                        </p:tav>
                                      </p:tavLst>
                                    </p:anim>
                                    <p:anim calcmode="lin" valueType="num">
                                      <p:cBhvr>
                                        <p:cTn id="40" dur="500" fill="hold"/>
                                        <p:tgtEl>
                                          <p:spTgt spid="47111"/>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par>
                          <p:cTn id="41" fill="hold">
                            <p:stCondLst>
                              <p:cond delay="12175"/>
                            </p:stCondLst>
                            <p:childTnLst>
                              <p:par>
                                <p:cTn id="42" presetID="22" presetClass="entr" presetSubtype="2" fill="hold" nodeType="afterEffect">
                                  <p:stCondLst>
                                    <p:cond delay="1000"/>
                                  </p:stCondLst>
                                  <p:childTnLst>
                                    <p:set>
                                      <p:cBhvr>
                                        <p:cTn id="43" dur="1" fill="hold">
                                          <p:stCondLst>
                                            <p:cond delay="0"/>
                                          </p:stCondLst>
                                        </p:cTn>
                                        <p:tgtEl>
                                          <p:spTgt spid="47115"/>
                                        </p:tgtEl>
                                        <p:attrNameLst>
                                          <p:attrName>style.visibility</p:attrName>
                                        </p:attrNameLst>
                                      </p:cBhvr>
                                      <p:to>
                                        <p:strVal val="visible"/>
                                      </p:to>
                                    </p:set>
                                    <p:animEffect transition="in" filter="wipe(right)">
                                      <p:cBhvr>
                                        <p:cTn id="44" dur="500"/>
                                        <p:tgtEl>
                                          <p:spTgt spid="47115"/>
                                        </p:tgtEl>
                                      </p:cBhvr>
                                    </p:animEffect>
                                  </p:childTnLst>
                                </p:cTn>
                              </p:par>
                            </p:childTnLst>
                          </p:cTn>
                        </p:par>
                        <p:par>
                          <p:cTn id="45" fill="hold">
                            <p:stCondLst>
                              <p:cond delay="13675"/>
                            </p:stCondLst>
                            <p:childTnLst>
                              <p:par>
                                <p:cTn id="46" presetID="22" presetClass="entr" presetSubtype="8" fill="hold" nodeType="afterEffect">
                                  <p:stCondLst>
                                    <p:cond delay="0"/>
                                  </p:stCondLst>
                                  <p:childTnLst>
                                    <p:set>
                                      <p:cBhvr>
                                        <p:cTn id="47" dur="1" fill="hold">
                                          <p:stCondLst>
                                            <p:cond delay="0"/>
                                          </p:stCondLst>
                                        </p:cTn>
                                        <p:tgtEl>
                                          <p:spTgt spid="47117"/>
                                        </p:tgtEl>
                                        <p:attrNameLst>
                                          <p:attrName>style.visibility</p:attrName>
                                        </p:attrNameLst>
                                      </p:cBhvr>
                                      <p:to>
                                        <p:strVal val="visible"/>
                                      </p:to>
                                    </p:set>
                                    <p:animEffect transition="in" filter="wipe(left)">
                                      <p:cBhvr>
                                        <p:cTn id="48" dur="500"/>
                                        <p:tgtEl>
                                          <p:spTgt spid="47117"/>
                                        </p:tgtEl>
                                      </p:cBhvr>
                                    </p:animEffect>
                                  </p:childTnLst>
                                </p:cTn>
                              </p:par>
                            </p:childTnLst>
                          </p:cTn>
                        </p:par>
                        <p:par>
                          <p:cTn id="49" fill="hold">
                            <p:stCondLst>
                              <p:cond delay="14175"/>
                            </p:stCondLst>
                            <p:childTnLst>
                              <p:par>
                                <p:cTn id="50" presetID="19" presetClass="entr" presetSubtype="10" fill="hold" nodeType="afterEffect">
                                  <p:stCondLst>
                                    <p:cond delay="1000"/>
                                  </p:stCondLst>
                                  <p:childTnLst>
                                    <p:set>
                                      <p:cBhvr>
                                        <p:cTn id="51" dur="1" fill="hold">
                                          <p:stCondLst>
                                            <p:cond delay="0"/>
                                          </p:stCondLst>
                                        </p:cTn>
                                        <p:tgtEl>
                                          <p:spTgt spid="47113"/>
                                        </p:tgtEl>
                                        <p:attrNameLst>
                                          <p:attrName>style.visibility</p:attrName>
                                        </p:attrNameLst>
                                      </p:cBhvr>
                                      <p:to>
                                        <p:strVal val="visible"/>
                                      </p:to>
                                    </p:set>
                                    <p:anim calcmode="lin" valueType="num">
                                      <p:cBhvr>
                                        <p:cTn id="52" dur="5000" fill="hold"/>
                                        <p:tgtEl>
                                          <p:spTgt spid="47113"/>
                                        </p:tgtEl>
                                        <p:attrNameLst>
                                          <p:attrName>ppt_w</p:attrName>
                                        </p:attrNameLst>
                                      </p:cBhvr>
                                      <p:tavLst>
                                        <p:tav tm="0" fmla="#ppt_w*sin(2.5*pi*$)">
                                          <p:val>
                                            <p:fltVal val="0"/>
                                          </p:val>
                                        </p:tav>
                                        <p:tav tm="100000">
                                          <p:val>
                                            <p:fltVal val="1"/>
                                          </p:val>
                                        </p:tav>
                                      </p:tavLst>
                                    </p:anim>
                                    <p:anim calcmode="lin" valueType="num">
                                      <p:cBhvr>
                                        <p:cTn id="53" dur="5000" fill="hold"/>
                                        <p:tgtEl>
                                          <p:spTgt spid="47113"/>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0"/>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P spid="47107" grpId="0" build="p" autoUpdateAnimBg="0" advAuto="2000"/>
      <p:bldP spid="47108" grpId="0" animBg="1"/>
      <p:bldP spid="47109" grpId="0" animBg="1"/>
      <p:bldP spid="47110" grpId="0" animBg="1"/>
      <p:bldP spid="4711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en-US" dirty="0" smtClean="0">
                <a:solidFill>
                  <a:srgbClr val="FF0000"/>
                </a:solidFill>
              </a:rPr>
              <a:t>Ex.2, p.115</a:t>
            </a:r>
            <a:endParaRPr lang="ru-RU" dirty="0">
              <a:solidFill>
                <a:srgbClr val="FF0000"/>
              </a:solidFill>
            </a:endParaRPr>
          </a:p>
        </p:txBody>
      </p:sp>
      <p:sp>
        <p:nvSpPr>
          <p:cNvPr id="8" name="Содержимое 7"/>
          <p:cNvSpPr>
            <a:spLocks noGrp="1"/>
          </p:cNvSpPr>
          <p:nvPr>
            <p:ph idx="1"/>
          </p:nvPr>
        </p:nvSpPr>
        <p:spPr/>
        <p:txBody>
          <a:bodyPr/>
          <a:lstStyle/>
          <a:p>
            <a:pPr>
              <a:buNone/>
            </a:pPr>
            <a:r>
              <a:rPr lang="en-US" dirty="0" smtClean="0">
                <a:solidFill>
                  <a:schemeClr val="tx2"/>
                </a:solidFill>
              </a:rPr>
              <a:t>Read and guess the meaning of the words</a:t>
            </a:r>
            <a:r>
              <a:rPr lang="en-US" dirty="0" smtClean="0"/>
              <a:t>:</a:t>
            </a:r>
          </a:p>
          <a:p>
            <a:r>
              <a:rPr lang="en-US" dirty="0" smtClean="0"/>
              <a:t>Social worker, mass media reports, resent surveys, adulthood, curiosity, success, treatment.</a:t>
            </a:r>
          </a:p>
          <a:p>
            <a:r>
              <a:rPr lang="en-US" dirty="0" smtClean="0"/>
              <a:t>To deal with, to suffer, to warn of, to care for.</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solidFill>
                  <a:schemeClr val="accent2"/>
                </a:solidFill>
              </a:rPr>
              <a:t>What is the main idea of the interview?</a:t>
            </a:r>
            <a:endParaRPr lang="ru-RU" dirty="0">
              <a:solidFill>
                <a:schemeClr val="accent2"/>
              </a:solidFill>
            </a:endParaRPr>
          </a:p>
        </p:txBody>
      </p:sp>
      <p:pic>
        <p:nvPicPr>
          <p:cNvPr id="4" name="Picture 9" descr="sigareta"/>
          <p:cNvPicPr>
            <a:picLocks noGrp="1" noChangeAspect="1" noChangeArrowheads="1"/>
          </p:cNvPicPr>
          <p:nvPr>
            <p:ph idx="1"/>
          </p:nvPr>
        </p:nvPicPr>
        <p:blipFill>
          <a:blip r:embed="rId2" cstate="print"/>
          <a:srcRect/>
          <a:stretch>
            <a:fillRect/>
          </a:stretch>
        </p:blipFill>
        <p:spPr bwMode="auto">
          <a:xfrm>
            <a:off x="0" y="1643050"/>
            <a:ext cx="3643338" cy="2376629"/>
          </a:xfrm>
          <a:prstGeom prst="rect">
            <a:avLst/>
          </a:prstGeom>
          <a:noFill/>
          <a:ln w="57150">
            <a:solidFill>
              <a:schemeClr val="tx1"/>
            </a:solidFill>
            <a:miter lim="800000"/>
            <a:headEnd/>
            <a:tailEnd/>
          </a:ln>
        </p:spPr>
      </p:pic>
      <p:pic>
        <p:nvPicPr>
          <p:cNvPr id="5" name="Picture 8"/>
          <p:cNvPicPr>
            <a:picLocks noChangeAspect="1" noChangeArrowheads="1"/>
          </p:cNvPicPr>
          <p:nvPr/>
        </p:nvPicPr>
        <p:blipFill>
          <a:blip r:embed="rId3" cstate="print"/>
          <a:srcRect/>
          <a:stretch>
            <a:fillRect/>
          </a:stretch>
        </p:blipFill>
        <p:spPr bwMode="auto">
          <a:xfrm>
            <a:off x="6215074" y="2143116"/>
            <a:ext cx="2714644" cy="2513223"/>
          </a:xfrm>
          <a:prstGeom prst="rect">
            <a:avLst/>
          </a:prstGeom>
          <a:noFill/>
          <a:ln w="57150" cmpd="thinThick">
            <a:solidFill>
              <a:schemeClr val="tx1"/>
            </a:solidFill>
            <a:miter lim="800000"/>
            <a:headEnd/>
            <a:tailEnd/>
          </a:ln>
        </p:spPr>
      </p:pic>
      <p:pic>
        <p:nvPicPr>
          <p:cNvPr id="22530" name="Picture 2" descr="G:\unit 4\картинки\images6.jpg"/>
          <p:cNvPicPr>
            <a:picLocks noChangeAspect="1" noChangeArrowheads="1"/>
          </p:cNvPicPr>
          <p:nvPr/>
        </p:nvPicPr>
        <p:blipFill>
          <a:blip r:embed="rId4" cstate="print"/>
          <a:srcRect/>
          <a:stretch>
            <a:fillRect/>
          </a:stretch>
        </p:blipFill>
        <p:spPr bwMode="auto">
          <a:xfrm>
            <a:off x="3143240" y="4286256"/>
            <a:ext cx="2855610" cy="228601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par>
                                <p:cTn id="11" presetID="8" presetClass="entr" presetSubtype="16"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amond(in)">
                                      <p:cBhvr>
                                        <p:cTn id="1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500034" y="274638"/>
            <a:ext cx="8186766" cy="725470"/>
          </a:xfrm>
        </p:spPr>
        <p:txBody>
          <a:bodyPr>
            <a:normAutofit fontScale="90000"/>
          </a:bodyPr>
          <a:lstStyle/>
          <a:p>
            <a:r>
              <a:rPr lang="en-US" dirty="0" smtClean="0"/>
              <a:t>Take notes</a:t>
            </a:r>
            <a:endParaRPr lang="ru-RU" dirty="0"/>
          </a:p>
        </p:txBody>
      </p:sp>
      <p:sp>
        <p:nvSpPr>
          <p:cNvPr id="6" name="Содержимое 5"/>
          <p:cNvSpPr>
            <a:spLocks noGrp="1"/>
          </p:cNvSpPr>
          <p:nvPr>
            <p:ph idx="1"/>
          </p:nvPr>
        </p:nvSpPr>
        <p:spPr>
          <a:xfrm>
            <a:off x="428596" y="1071546"/>
            <a:ext cx="8572560" cy="5429288"/>
          </a:xfrm>
        </p:spPr>
        <p:txBody>
          <a:bodyPr/>
          <a:lstStyle/>
          <a:p>
            <a:pPr>
              <a:buNone/>
            </a:pPr>
            <a:r>
              <a:rPr lang="en-US" dirty="0" smtClean="0"/>
              <a:t>Parents don’t pay much attention to their children, more information about the danger of alcohol provided by mass media, teenagers associate drinking with adulthood curiosity, special hospitals for the treatment, the influence of  teenagers’ mates, schools teachers and parents’ help.</a:t>
            </a:r>
          </a:p>
          <a:p>
            <a:pPr>
              <a:buNone/>
            </a:pPr>
            <a:endParaRPr lang="en-US" dirty="0" smtClean="0"/>
          </a:p>
          <a:p>
            <a:pPr>
              <a:buNone/>
            </a:pPr>
            <a:endParaRPr lang="en-US" dirty="0" smtClean="0"/>
          </a:p>
          <a:p>
            <a:pPr>
              <a:buNone/>
            </a:pPr>
            <a:endParaRPr lang="en-US" dirty="0" smtClean="0"/>
          </a:p>
          <a:p>
            <a:pPr>
              <a:buNone/>
            </a:pPr>
            <a:endParaRPr lang="en-US" dirty="0" smtClean="0"/>
          </a:p>
          <a:p>
            <a:endParaRPr lang="ru-RU" dirty="0"/>
          </a:p>
        </p:txBody>
      </p:sp>
      <p:graphicFrame>
        <p:nvGraphicFramePr>
          <p:cNvPr id="7" name="Таблица 6"/>
          <p:cNvGraphicFramePr>
            <a:graphicFrameLocks noGrp="1"/>
          </p:cNvGraphicFramePr>
          <p:nvPr/>
        </p:nvGraphicFramePr>
        <p:xfrm>
          <a:off x="571472" y="4801758"/>
          <a:ext cx="7048529" cy="1050410"/>
        </p:xfrm>
        <a:graphic>
          <a:graphicData uri="http://schemas.openxmlformats.org/drawingml/2006/table">
            <a:tbl>
              <a:tblPr firstRow="1" bandRow="1">
                <a:tableStyleId>{5C22544A-7EE6-4342-B048-85BDC9FD1C3A}</a:tableStyleId>
              </a:tblPr>
              <a:tblGrid>
                <a:gridCol w="2357968"/>
                <a:gridCol w="2341052"/>
                <a:gridCol w="2349509"/>
              </a:tblGrid>
              <a:tr h="684650">
                <a:tc>
                  <a:txBody>
                    <a:bodyPr/>
                    <a:lstStyle/>
                    <a:p>
                      <a:r>
                        <a:rPr lang="en-US" dirty="0" smtClean="0"/>
                        <a:t>What is the problem?</a:t>
                      </a:r>
                      <a:endParaRPr lang="ru-RU" dirty="0"/>
                    </a:p>
                  </a:txBody>
                  <a:tcPr/>
                </a:tc>
                <a:tc>
                  <a:txBody>
                    <a:bodyPr/>
                    <a:lstStyle/>
                    <a:p>
                      <a:r>
                        <a:rPr lang="en-US" dirty="0" smtClean="0"/>
                        <a:t>What are the reasons?</a:t>
                      </a:r>
                      <a:endParaRPr lang="ru-RU" dirty="0"/>
                    </a:p>
                  </a:txBody>
                  <a:tcPr/>
                </a:tc>
                <a:tc>
                  <a:txBody>
                    <a:bodyPr/>
                    <a:lstStyle/>
                    <a:p>
                      <a:r>
                        <a:rPr lang="en-US" dirty="0" smtClean="0"/>
                        <a:t>What are the ways to improve the situation?</a:t>
                      </a:r>
                      <a:endParaRPr lang="ru-RU" dirty="0"/>
                    </a:p>
                  </a:txBody>
                  <a:tcPr/>
                </a:tc>
              </a:tr>
              <a:tr h="309758">
                <a:tc>
                  <a:txBody>
                    <a:bodyPr/>
                    <a:lstStyle/>
                    <a:p>
                      <a:endParaRPr lang="ru-RU"/>
                    </a:p>
                  </a:txBody>
                  <a:tcPr/>
                </a:tc>
                <a:tc>
                  <a:txBody>
                    <a:bodyPr/>
                    <a:lstStyle/>
                    <a:p>
                      <a:endParaRPr lang="ru-RU" dirty="0"/>
                    </a:p>
                  </a:txBody>
                  <a:tcPr/>
                </a:tc>
                <a:tc>
                  <a:txBody>
                    <a:bodyPr/>
                    <a:lstStyle/>
                    <a:p>
                      <a:endParaRPr lang="ru-RU"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74638"/>
            <a:ext cx="8115328" cy="796908"/>
          </a:xfrm>
        </p:spPr>
        <p:txBody>
          <a:bodyPr/>
          <a:lstStyle/>
          <a:p>
            <a:r>
              <a:rPr lang="en-US" dirty="0" smtClean="0"/>
              <a:t>Check yourself:</a:t>
            </a:r>
            <a:endParaRPr lang="ru-RU" dirty="0"/>
          </a:p>
        </p:txBody>
      </p:sp>
      <p:sp>
        <p:nvSpPr>
          <p:cNvPr id="3" name="Содержимое 2"/>
          <p:cNvSpPr>
            <a:spLocks noGrp="1"/>
          </p:cNvSpPr>
          <p:nvPr>
            <p:ph idx="1"/>
          </p:nvPr>
        </p:nvSpPr>
        <p:spPr>
          <a:xfrm>
            <a:off x="357158" y="1142984"/>
            <a:ext cx="8329642" cy="4983179"/>
          </a:xfrm>
        </p:spPr>
        <p:txBody>
          <a:bodyPr/>
          <a:lstStyle/>
          <a:p>
            <a:pPr fontAlgn="t"/>
            <a:endParaRPr lang="ru-RU" dirty="0" smtClean="0"/>
          </a:p>
          <a:p>
            <a:pPr fontAlgn="t"/>
            <a:endParaRPr lang="ru-RU" dirty="0" smtClean="0"/>
          </a:p>
          <a:p>
            <a:pPr fontAlgn="t"/>
            <a:endParaRPr lang="ru-RU" dirty="0" smtClean="0"/>
          </a:p>
          <a:p>
            <a:endParaRPr lang="ru-RU" dirty="0"/>
          </a:p>
        </p:txBody>
      </p:sp>
      <p:graphicFrame>
        <p:nvGraphicFramePr>
          <p:cNvPr id="4" name="Таблица 3"/>
          <p:cNvGraphicFramePr>
            <a:graphicFrameLocks noGrp="1"/>
          </p:cNvGraphicFramePr>
          <p:nvPr/>
        </p:nvGraphicFramePr>
        <p:xfrm>
          <a:off x="642909" y="1397000"/>
          <a:ext cx="8215371" cy="4818082"/>
        </p:xfrm>
        <a:graphic>
          <a:graphicData uri="http://schemas.openxmlformats.org/drawingml/2006/table">
            <a:tbl>
              <a:tblPr firstRow="1" bandRow="1">
                <a:tableStyleId>{5C22544A-7EE6-4342-B048-85BDC9FD1C3A}</a:tableStyleId>
              </a:tblPr>
              <a:tblGrid>
                <a:gridCol w="2102918"/>
                <a:gridCol w="3373996"/>
                <a:gridCol w="2738457"/>
              </a:tblGrid>
              <a:tr h="15276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is the problem?</a:t>
                      </a:r>
                      <a:endParaRPr lang="ru-RU" dirty="0" smtClean="0"/>
                    </a:p>
                    <a:p>
                      <a:endParaRPr lang="ru-RU" dirty="0"/>
                    </a:p>
                  </a:txBody>
                  <a:tcPr/>
                </a:tc>
                <a:tc>
                  <a:txBody>
                    <a:bodyPr/>
                    <a:lstStyle/>
                    <a:p>
                      <a:r>
                        <a:rPr lang="en-US" dirty="0" smtClean="0"/>
                        <a:t>What are the reasons?</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are the ways to improve</a:t>
                      </a:r>
                      <a:r>
                        <a:rPr lang="ru-RU" dirty="0" smtClean="0"/>
                        <a:t>  </a:t>
                      </a:r>
                      <a:r>
                        <a:rPr lang="en-US" dirty="0" smtClean="0"/>
                        <a:t> the situation?</a:t>
                      </a:r>
                      <a:endParaRPr lang="ru-RU" dirty="0" smtClean="0"/>
                    </a:p>
                    <a:p>
                      <a:endParaRPr lang="ru-RU" dirty="0"/>
                    </a:p>
                  </a:txBody>
                  <a:tcPr/>
                </a:tc>
              </a:tr>
              <a:tr h="3290397">
                <a:tc>
                  <a:txBody>
                    <a:bodyPr/>
                    <a:lstStyle/>
                    <a:p>
                      <a:r>
                        <a:rPr lang="en-US" dirty="0" smtClean="0"/>
                        <a:t>drinking</a:t>
                      </a:r>
                      <a:endParaRPr lang="ru-RU" dirty="0"/>
                    </a:p>
                  </a:txBody>
                  <a:tcPr/>
                </a:tc>
                <a:tc>
                  <a:txBody>
                    <a:bodyPr/>
                    <a:lstStyle/>
                    <a:p>
                      <a:pPr marL="342900" indent="-342900">
                        <a:buNone/>
                      </a:pPr>
                      <a:r>
                        <a:rPr lang="en-US" dirty="0" smtClean="0"/>
                        <a:t>1)teenagers </a:t>
                      </a:r>
                      <a:r>
                        <a:rPr lang="en-US" dirty="0" smtClean="0"/>
                        <a:t>associate drinking with adulthood curiosity</a:t>
                      </a:r>
                    </a:p>
                    <a:p>
                      <a:pPr marL="342900" indent="-342900">
                        <a:buNone/>
                      </a:pPr>
                      <a:endParaRPr lang="en-US" dirty="0" smtClean="0"/>
                    </a:p>
                    <a:p>
                      <a:r>
                        <a:rPr lang="en-US" dirty="0" smtClean="0"/>
                        <a:t>2) parents don’t pay much attention to their children</a:t>
                      </a:r>
                    </a:p>
                    <a:p>
                      <a:endParaRPr lang="en-US" dirty="0" smtClean="0"/>
                    </a:p>
                    <a:p>
                      <a:r>
                        <a:rPr lang="en-US" dirty="0" smtClean="0"/>
                        <a:t>3) the influence of  teenagers’ mates. </a:t>
                      </a:r>
                      <a:endParaRPr lang="ru-RU" dirty="0"/>
                    </a:p>
                  </a:txBody>
                  <a:tcPr/>
                </a:tc>
                <a:tc>
                  <a:txBody>
                    <a:bodyPr/>
                    <a:lstStyle/>
                    <a:p>
                      <a:pPr marL="342900" indent="-342900">
                        <a:buAutoNum type="arabicParenR"/>
                      </a:pPr>
                      <a:r>
                        <a:rPr lang="en-US" dirty="0" smtClean="0"/>
                        <a:t>special hospitals for the treatment</a:t>
                      </a:r>
                    </a:p>
                    <a:p>
                      <a:pPr marL="342900" indent="-342900">
                        <a:buAutoNum type="arabicParenR"/>
                      </a:pPr>
                      <a:endParaRPr lang="en-US" dirty="0" smtClean="0"/>
                    </a:p>
                    <a:p>
                      <a:pPr marL="342900" indent="-342900">
                        <a:buAutoNum type="arabicParenR"/>
                      </a:pPr>
                      <a:endParaRPr lang="en-US" dirty="0" smtClean="0"/>
                    </a:p>
                    <a:p>
                      <a:pPr marL="342900" indent="-342900">
                        <a:buAutoNum type="arabicParenR"/>
                      </a:pPr>
                      <a:r>
                        <a:rPr lang="en-US" dirty="0" smtClean="0"/>
                        <a:t>schools </a:t>
                      </a:r>
                      <a:r>
                        <a:rPr lang="en-US" dirty="0" smtClean="0"/>
                        <a:t>teachers’ </a:t>
                      </a:r>
                      <a:r>
                        <a:rPr lang="en-US" dirty="0" smtClean="0"/>
                        <a:t>and parents’ help.</a:t>
                      </a:r>
                      <a:endParaRPr lang="ru-RU"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solidFill>
                  <a:schemeClr val="accent2"/>
                </a:solidFill>
              </a:rPr>
              <a:t>Your </a:t>
            </a:r>
            <a:r>
              <a:rPr lang="en-US" dirty="0" err="1" smtClean="0">
                <a:solidFill>
                  <a:schemeClr val="accent2"/>
                </a:solidFill>
              </a:rPr>
              <a:t>hometask</a:t>
            </a:r>
            <a:r>
              <a:rPr lang="en-US" dirty="0" smtClean="0">
                <a:solidFill>
                  <a:schemeClr val="accent2"/>
                </a:solidFill>
              </a:rPr>
              <a:t>:</a:t>
            </a:r>
            <a:endParaRPr lang="ru-RU" dirty="0">
              <a:solidFill>
                <a:schemeClr val="accent2"/>
              </a:solidFill>
            </a:endParaRPr>
          </a:p>
        </p:txBody>
      </p:sp>
      <p:sp>
        <p:nvSpPr>
          <p:cNvPr id="3" name="Подзаголовок 2"/>
          <p:cNvSpPr>
            <a:spLocks noGrp="1"/>
          </p:cNvSpPr>
          <p:nvPr>
            <p:ph type="subTitle" idx="1"/>
          </p:nvPr>
        </p:nvSpPr>
        <p:spPr/>
        <p:txBody>
          <a:bodyPr>
            <a:normAutofit/>
          </a:bodyPr>
          <a:lstStyle/>
          <a:p>
            <a:r>
              <a:rPr lang="en-US" sz="4000" dirty="0" smtClean="0">
                <a:solidFill>
                  <a:schemeClr val="tx1"/>
                </a:solidFill>
              </a:rPr>
              <a:t>Ex</a:t>
            </a:r>
            <a:r>
              <a:rPr lang="ru-RU" sz="4000" dirty="0" smtClean="0">
                <a:solidFill>
                  <a:schemeClr val="tx1"/>
                </a:solidFill>
              </a:rPr>
              <a:t>.</a:t>
            </a:r>
            <a:r>
              <a:rPr lang="en-US" sz="4000" dirty="0" smtClean="0">
                <a:solidFill>
                  <a:schemeClr val="tx1"/>
                </a:solidFill>
              </a:rPr>
              <a:t>3</a:t>
            </a:r>
            <a:r>
              <a:rPr lang="en-US" sz="4000" dirty="0" smtClean="0">
                <a:solidFill>
                  <a:schemeClr val="tx1"/>
                </a:solidFill>
              </a:rPr>
              <a:t>, p.115</a:t>
            </a:r>
            <a:endParaRPr lang="ru-RU" sz="400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28625" y="571500"/>
            <a:ext cx="8229600" cy="1143000"/>
          </a:xfrm>
        </p:spPr>
        <p:txBody>
          <a:bodyPr>
            <a:normAutofit fontScale="90000"/>
          </a:bodyPr>
          <a:lstStyle/>
          <a:p>
            <a:pPr eaLnBrk="1" hangingPunct="1">
              <a:defRPr/>
            </a:pPr>
            <a:r>
              <a:rPr lang="ru-RU" sz="4000" dirty="0" smtClean="0"/>
              <a:t>Рефлексия – самоанализ своей деятельности.</a:t>
            </a:r>
            <a:br>
              <a:rPr lang="ru-RU" sz="4000" dirty="0" smtClean="0"/>
            </a:br>
            <a:r>
              <a:rPr lang="ru-RU" sz="4000" dirty="0" smtClean="0"/>
              <a:t>Выбери номер своего смайлика:</a:t>
            </a:r>
          </a:p>
        </p:txBody>
      </p:sp>
      <p:pic>
        <p:nvPicPr>
          <p:cNvPr id="6147" name="Picture 2" descr="C:\Users\Пользователь\Desktop\6.JPG"/>
          <p:cNvPicPr>
            <a:picLocks noGrp="1" noChangeAspect="1" noChangeArrowheads="1"/>
          </p:cNvPicPr>
          <p:nvPr>
            <p:ph idx="4294967295"/>
          </p:nvPr>
        </p:nvPicPr>
        <p:blipFill>
          <a:blip r:embed="rId2" cstate="print"/>
          <a:srcRect/>
          <a:stretch>
            <a:fillRect/>
          </a:stretch>
        </p:blipFill>
        <p:spPr>
          <a:xfrm>
            <a:off x="1571625" y="2390775"/>
            <a:ext cx="5762625" cy="4467225"/>
          </a:xfr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FF0000"/>
                </a:solidFill>
              </a:rPr>
              <a:t/>
            </a:r>
            <a:br>
              <a:rPr lang="ru-RU" dirty="0" smtClean="0">
                <a:solidFill>
                  <a:srgbClr val="FF0000"/>
                </a:solidFill>
              </a:rPr>
            </a:br>
            <a:r>
              <a:rPr lang="ru-RU" dirty="0" smtClean="0">
                <a:solidFill>
                  <a:srgbClr val="FF0000"/>
                </a:solidFill>
              </a:rPr>
              <a:t/>
            </a:r>
            <a:br>
              <a:rPr lang="ru-RU" dirty="0" smtClean="0">
                <a:solidFill>
                  <a:srgbClr val="FF0000"/>
                </a:solidFill>
              </a:rPr>
            </a:br>
            <a:r>
              <a:rPr lang="en-US" sz="6000" dirty="0" smtClean="0">
                <a:solidFill>
                  <a:srgbClr val="FF0000"/>
                </a:solidFill>
              </a:rPr>
              <a:t>Thank </a:t>
            </a:r>
            <a:r>
              <a:rPr lang="en-US" sz="6000" dirty="0" smtClean="0">
                <a:solidFill>
                  <a:srgbClr val="FF0000"/>
                </a:solidFill>
              </a:rPr>
              <a:t>you for the work!</a:t>
            </a:r>
            <a:r>
              <a:rPr lang="ru-RU" sz="6000" dirty="0" smtClean="0">
                <a:solidFill>
                  <a:srgbClr val="FF0000"/>
                </a:solidFill>
              </a:rPr>
              <a:t/>
            </a:r>
            <a:br>
              <a:rPr lang="ru-RU" sz="6000" dirty="0" smtClean="0">
                <a:solidFill>
                  <a:srgbClr val="FF0000"/>
                </a:solidFill>
              </a:rPr>
            </a:br>
            <a:r>
              <a:rPr lang="ru-RU" dirty="0" smtClean="0"/>
              <a:t/>
            </a:r>
            <a:br>
              <a:rPr lang="ru-RU" dirty="0" smtClean="0"/>
            </a:br>
            <a:endParaRPr lang="ru-RU" dirty="0">
              <a:solidFill>
                <a:srgbClr val="FF0000"/>
              </a:solidFill>
            </a:endParaRPr>
          </a:p>
        </p:txBody>
      </p:sp>
      <p:sp>
        <p:nvSpPr>
          <p:cNvPr id="3" name="Содержимое 2"/>
          <p:cNvSpPr>
            <a:spLocks noGrp="1"/>
          </p:cNvSpPr>
          <p:nvPr>
            <p:ph idx="1"/>
          </p:nvPr>
        </p:nvSpPr>
        <p:spPr/>
        <p:txBody>
          <a:bodyPr>
            <a:normAutofit/>
          </a:bodyPr>
          <a:lstStyle/>
          <a:p>
            <a:pPr algn="ctr">
              <a:buNone/>
            </a:pPr>
            <a:endParaRPr lang="ru-RU" sz="4400" dirty="0"/>
          </a:p>
        </p:txBody>
      </p:sp>
      <p:pic>
        <p:nvPicPr>
          <p:cNvPr id="4" name="Picture 2" descr="I:\ГлЮкИ\Улыбка[1].jpg"/>
          <p:cNvPicPr>
            <a:picLocks noChangeAspect="1" noChangeArrowheads="1"/>
          </p:cNvPicPr>
          <p:nvPr/>
        </p:nvPicPr>
        <p:blipFill>
          <a:blip r:embed="rId2" cstate="print"/>
          <a:srcRect/>
          <a:stretch>
            <a:fillRect/>
          </a:stretch>
        </p:blipFill>
        <p:spPr bwMode="auto">
          <a:xfrm>
            <a:off x="2000231" y="1857364"/>
            <a:ext cx="5868421" cy="4071966"/>
          </a:xfrm>
          <a:prstGeom prst="rect">
            <a:avLst/>
          </a:prstGeom>
          <a:solidFill>
            <a:schemeClr val="tx2">
              <a:lumMod val="60000"/>
              <a:lumOff val="40000"/>
            </a:schemeClr>
          </a:solidFill>
          <a:ln>
            <a:solidFill>
              <a:schemeClr val="tx2">
                <a:lumMod val="20000"/>
                <a:lumOff val="80000"/>
              </a:schemeClr>
            </a:solid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accent2"/>
                </a:solidFill>
              </a:rPr>
              <a:t>Guess the theme of our lesson</a:t>
            </a:r>
            <a:endParaRPr lang="ru-RU" dirty="0">
              <a:solidFill>
                <a:schemeClr val="accent2"/>
              </a:solidFill>
            </a:endParaRPr>
          </a:p>
        </p:txBody>
      </p:sp>
      <p:pic>
        <p:nvPicPr>
          <p:cNvPr id="3" name="Picture 4"/>
          <p:cNvPicPr>
            <a:picLocks noChangeAspect="1" noChangeArrowheads="1"/>
          </p:cNvPicPr>
          <p:nvPr/>
        </p:nvPicPr>
        <p:blipFill>
          <a:blip r:embed="rId5" cstate="print"/>
          <a:srcRect/>
          <a:stretch>
            <a:fillRect/>
          </a:stretch>
        </p:blipFill>
        <p:spPr>
          <a:xfrm>
            <a:off x="5857884" y="1785926"/>
            <a:ext cx="3124200" cy="2057400"/>
          </a:xfrm>
          <a:prstGeom prst="rect">
            <a:avLst/>
          </a:prstGeom>
        </p:spPr>
      </p:pic>
      <p:pic>
        <p:nvPicPr>
          <p:cNvPr id="4" name="Picture 4" descr="BD06663_"/>
          <p:cNvPicPr>
            <a:picLocks noGrp="1" noChangeAspect="1" noChangeArrowheads="1"/>
          </p:cNvPicPr>
          <p:nvPr/>
        </p:nvPicPr>
        <p:blipFill>
          <a:blip r:embed="rId6" cstate="print"/>
          <a:srcRect/>
          <a:stretch>
            <a:fillRect/>
          </a:stretch>
        </p:blipFill>
        <p:spPr bwMode="auto">
          <a:xfrm>
            <a:off x="5715008" y="4357694"/>
            <a:ext cx="3143272" cy="2143140"/>
          </a:xfrm>
          <a:prstGeom prst="rect">
            <a:avLst/>
          </a:prstGeom>
          <a:noFill/>
          <a:ln w="9525">
            <a:noFill/>
            <a:miter lim="800000"/>
            <a:headEnd/>
            <a:tailEnd/>
          </a:ln>
        </p:spPr>
      </p:pic>
      <p:pic>
        <p:nvPicPr>
          <p:cNvPr id="5" name="Picture 5" descr="deti"/>
          <p:cNvPicPr>
            <a:picLocks noChangeAspect="1" noChangeArrowheads="1"/>
          </p:cNvPicPr>
          <p:nvPr/>
        </p:nvPicPr>
        <p:blipFill>
          <a:blip r:embed="rId7" cstate="print"/>
          <a:srcRect/>
          <a:stretch>
            <a:fillRect/>
          </a:stretch>
        </p:blipFill>
        <p:spPr>
          <a:xfrm>
            <a:off x="214282" y="1285860"/>
            <a:ext cx="2786082" cy="2743611"/>
          </a:xfrm>
          <a:prstGeom prst="rect">
            <a:avLst/>
          </a:prstGeom>
          <a:noFill/>
        </p:spPr>
      </p:pic>
      <p:pic>
        <p:nvPicPr>
          <p:cNvPr id="6" name="Picture 6"/>
          <p:cNvPicPr>
            <a:picLocks noChangeAspect="1" noChangeArrowheads="1"/>
          </p:cNvPicPr>
          <p:nvPr/>
        </p:nvPicPr>
        <p:blipFill>
          <a:blip r:embed="rId8" cstate="print"/>
          <a:srcRect/>
          <a:stretch>
            <a:fillRect/>
          </a:stretch>
        </p:blipFill>
        <p:spPr bwMode="auto">
          <a:xfrm>
            <a:off x="3214679" y="3786190"/>
            <a:ext cx="2357454" cy="249237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nodePh="1">
                                  <p:stCondLst>
                                    <p:cond delay="100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shreg.wav"/>
                                        </p:tgtEl>
                                      </p:cMediaNode>
                                    </p:audio>
                                  </p:subTnLst>
                                </p:cTn>
                              </p:par>
                            </p:childTnLst>
                          </p:cTn>
                        </p:par>
                        <p:par>
                          <p:cTn id="9" fill="hold">
                            <p:stCondLst>
                              <p:cond delay="1500"/>
                            </p:stCondLst>
                            <p:childTnLst>
                              <p:par>
                                <p:cTn id="10" presetID="22" presetClass="entr" presetSubtype="1" fill="hold" nodeType="afterEffect">
                                  <p:stCondLst>
                                    <p:cond delay="100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subTnLst>
                                    <p:audio>
                                      <p:cMediaNode>
                                        <p:cTn display="0" masterRel="sameClick">
                                          <p:stCondLst>
                                            <p:cond evt="begin" delay="0">
                                              <p:tn val="10"/>
                                            </p:cond>
                                          </p:stCondLst>
                                          <p:endCondLst>
                                            <p:cond evt="onStopAudio" delay="0">
                                              <p:tgtEl>
                                                <p:sldTgt/>
                                              </p:tgtEl>
                                            </p:cond>
                                          </p:endCondLst>
                                        </p:cTn>
                                        <p:tgtEl>
                                          <p:sndTgt r:embed="rId3" name="type.wav"/>
                                        </p:tgtEl>
                                      </p:cMediaNode>
                                    </p:audio>
                                  </p:subTnLst>
                                </p:cTn>
                              </p:par>
                            </p:childTnLst>
                          </p:cTn>
                        </p:par>
                        <p:par>
                          <p:cTn id="13" fill="hold">
                            <p:stCondLst>
                              <p:cond delay="3000"/>
                            </p:stCondLst>
                            <p:childTnLst>
                              <p:par>
                                <p:cTn id="14" presetID="2" presetClass="entr" presetSubtype="8"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0-#ppt_w/2"/>
                                          </p:val>
                                        </p:tav>
                                        <p:tav tm="100000">
                                          <p:val>
                                            <p:strVal val="#ppt_x"/>
                                          </p:val>
                                        </p:tav>
                                      </p:tavLst>
                                    </p:anim>
                                    <p:anim calcmode="lin" valueType="num">
                                      <p:cBhvr additive="base">
                                        <p:cTn id="17" dur="500" fill="hold"/>
                                        <p:tgtEl>
                                          <p:spTgt spid="5"/>
                                        </p:tgtEl>
                                        <p:attrNameLst>
                                          <p:attrName>ppt_y</p:attrName>
                                        </p:attrNameLst>
                                      </p:cBhvr>
                                      <p:tavLst>
                                        <p:tav tm="0">
                                          <p:val>
                                            <p:strVal val="#ppt_y"/>
                                          </p:val>
                                        </p:tav>
                                        <p:tav tm="100000">
                                          <p:val>
                                            <p:strVal val="#ppt_y"/>
                                          </p:val>
                                        </p:tav>
                                      </p:tavLst>
                                    </p:anim>
                                  </p:childTnLst>
                                </p:cTn>
                              </p:par>
                            </p:childTnLst>
                          </p:cTn>
                        </p:par>
                        <p:par>
                          <p:cTn id="18" fill="hold">
                            <p:stCondLst>
                              <p:cond delay="3500"/>
                            </p:stCondLst>
                            <p:childTnLst>
                              <p:par>
                                <p:cTn id="19" presetID="22" presetClass="entr" presetSubtype="2"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right)">
                                      <p:cBhvr>
                                        <p:cTn id="21" dur="500"/>
                                        <p:tgtEl>
                                          <p:spTgt spid="6"/>
                                        </p:tgtEl>
                                      </p:cBhvr>
                                    </p:animEffect>
                                  </p:childTnLst>
                                  <p:subTnLst>
                                    <p:audio>
                                      <p:cMediaNode>
                                        <p:cTn display="0" masterRel="sameClick">
                                          <p:stCondLst>
                                            <p:cond evt="begin" delay="0">
                                              <p:tn val="19"/>
                                            </p:cond>
                                          </p:stCondLst>
                                          <p:endCondLst>
                                            <p:cond evt="onStopAudio" delay="0">
                                              <p:tgtEl>
                                                <p:sldTgt/>
                                              </p:tgtEl>
                                            </p:cond>
                                          </p:endCondLst>
                                        </p:cTn>
                                        <p:tgtEl>
                                          <p:sndTgt r:embed="rId4" name="explod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bwMode="auto">
          <a:xfrm>
            <a:off x="153866" y="785814"/>
            <a:ext cx="8990134" cy="5767387"/>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dirty="0" smtClean="0">
                <a:effectLst>
                  <a:outerShdw blurRad="38100" dist="38100" dir="2700000" algn="tl">
                    <a:srgbClr val="C0C0C0"/>
                  </a:outerShdw>
                </a:effectLst>
              </a:rPr>
              <a:t>Young People – Old Problems</a:t>
            </a:r>
            <a:r>
              <a:rPr lang="ru-RU" dirty="0" smtClean="0">
                <a:effectLst>
                  <a:outerShdw blurRad="38100" dist="38100" dir="2700000" algn="tl">
                    <a:srgbClr val="C0C0C0"/>
                  </a:outerShdw>
                </a:effectLst>
              </a:rPr>
              <a:t>?</a:t>
            </a:r>
            <a:br>
              <a:rPr lang="ru-RU" dirty="0" smtClean="0">
                <a:effectLst>
                  <a:outerShdw blurRad="38100" dist="38100" dir="2700000" algn="tl">
                    <a:srgbClr val="C0C0C0"/>
                  </a:outerShdw>
                </a:effectLst>
              </a:rPr>
            </a:br>
            <a:r>
              <a:rPr lang="en-US" sz="2800" i="0" dirty="0" smtClean="0">
                <a:solidFill>
                  <a:schemeClr val="hlink"/>
                </a:solidFill>
                <a:effectLst>
                  <a:outerShdw blurRad="38100" dist="38100" dir="2700000" algn="tl">
                    <a:srgbClr val="C0C0C0"/>
                  </a:outerShdw>
                </a:effectLst>
              </a:rPr>
              <a:t>Nowadays</a:t>
            </a:r>
            <a:r>
              <a:rPr lang="ru-RU" sz="2800" i="0" dirty="0" smtClean="0">
                <a:solidFill>
                  <a:schemeClr val="hlink"/>
                </a:solidFill>
                <a:effectLst>
                  <a:outerShdw blurRad="38100" dist="38100" dir="2700000" algn="tl">
                    <a:srgbClr val="C0C0C0"/>
                  </a:outerShdw>
                </a:effectLst>
              </a:rPr>
              <a:t>, </a:t>
            </a:r>
            <a:r>
              <a:rPr lang="en-US" sz="2800" i="0" dirty="0" smtClean="0">
                <a:solidFill>
                  <a:schemeClr val="hlink"/>
                </a:solidFill>
                <a:effectLst>
                  <a:outerShdw blurRad="38100" dist="38100" dir="2700000" algn="tl">
                    <a:srgbClr val="C0C0C0"/>
                  </a:outerShdw>
                </a:effectLst>
              </a:rPr>
              <a:t>more and more social problems</a:t>
            </a:r>
            <a:br>
              <a:rPr lang="en-US" sz="2800" i="0" dirty="0" smtClean="0">
                <a:solidFill>
                  <a:schemeClr val="hlink"/>
                </a:solidFill>
                <a:effectLst>
                  <a:outerShdw blurRad="38100" dist="38100" dir="2700000" algn="tl">
                    <a:srgbClr val="C0C0C0"/>
                  </a:outerShdw>
                </a:effectLst>
              </a:rPr>
            </a:br>
            <a:r>
              <a:rPr lang="en-US" sz="2800" i="0" dirty="0" smtClean="0">
                <a:solidFill>
                  <a:schemeClr val="hlink"/>
                </a:solidFill>
                <a:effectLst>
                  <a:outerShdw blurRad="38100" dist="38100" dir="2700000" algn="tl">
                    <a:srgbClr val="C0C0C0"/>
                  </a:outerShdw>
                </a:effectLst>
              </a:rPr>
              <a:t> are associated with being young.</a:t>
            </a:r>
            <a:r>
              <a:rPr lang="ru-RU" sz="2800" i="0" dirty="0" smtClean="0">
                <a:solidFill>
                  <a:schemeClr val="hlink"/>
                </a:solidFill>
                <a:effectLst>
                  <a:outerShdw blurRad="38100" dist="38100" dir="2700000" algn="tl">
                    <a:srgbClr val="C0C0C0"/>
                  </a:outerShdw>
                </a:effectLst>
              </a:rPr>
              <a:t/>
            </a:r>
            <a:br>
              <a:rPr lang="ru-RU" sz="2800" i="0" dirty="0" smtClean="0">
                <a:solidFill>
                  <a:schemeClr val="hlink"/>
                </a:solidFill>
                <a:effectLst>
                  <a:outerShdw blurRad="38100" dist="38100" dir="2700000" algn="tl">
                    <a:srgbClr val="C0C0C0"/>
                  </a:outerShdw>
                </a:effectLst>
              </a:rPr>
            </a:br>
            <a:r>
              <a:rPr lang="en-US" sz="2800" i="0" dirty="0" smtClean="0">
                <a:solidFill>
                  <a:srgbClr val="9900FF"/>
                </a:solidFill>
                <a:effectLst>
                  <a:outerShdw blurRad="38100" dist="38100" dir="2700000" algn="tl">
                    <a:srgbClr val="C0C0C0"/>
                  </a:outerShdw>
                </a:effectLst>
              </a:rPr>
              <a:t>Different people explain the reasons for teenagers’ </a:t>
            </a:r>
            <a:r>
              <a:rPr lang="en-US" sz="2800" i="0" dirty="0" err="1" smtClean="0">
                <a:solidFill>
                  <a:srgbClr val="9900FF"/>
                </a:solidFill>
                <a:effectLst>
                  <a:outerShdw blurRad="38100" dist="38100" dir="2700000" algn="tl">
                    <a:srgbClr val="C0C0C0"/>
                  </a:outerShdw>
                </a:effectLst>
              </a:rPr>
              <a:t>behaviour</a:t>
            </a:r>
            <a:r>
              <a:rPr lang="en-US" sz="2800" i="0" dirty="0" smtClean="0">
                <a:solidFill>
                  <a:srgbClr val="9900FF"/>
                </a:solidFill>
                <a:effectLst>
                  <a:outerShdw blurRad="38100" dist="38100" dir="2700000" algn="tl">
                    <a:srgbClr val="C0C0C0"/>
                  </a:outerShdw>
                </a:effectLst>
              </a:rPr>
              <a:t>:</a:t>
            </a:r>
            <a:endParaRPr lang="ru-RU" sz="2800" dirty="0" smtClean="0">
              <a:effectLst>
                <a:outerShdw blurRad="38100" dist="38100" dir="2700000" algn="tl">
                  <a:srgbClr val="C0C0C0"/>
                </a:outerShdw>
              </a:effectLst>
            </a:endParaRPr>
          </a:p>
        </p:txBody>
      </p:sp>
      <p:sp>
        <p:nvSpPr>
          <p:cNvPr id="53252" name="Line 4"/>
          <p:cNvSpPr>
            <a:spLocks noChangeShapeType="1"/>
          </p:cNvSpPr>
          <p:nvPr/>
        </p:nvSpPr>
        <p:spPr bwMode="auto">
          <a:xfrm flipH="1">
            <a:off x="1688123" y="3581400"/>
            <a:ext cx="2321169" cy="838200"/>
          </a:xfrm>
          <a:prstGeom prst="line">
            <a:avLst/>
          </a:prstGeom>
          <a:noFill/>
          <a:ln w="88900">
            <a:solidFill>
              <a:srgbClr val="FF3300"/>
            </a:solidFill>
            <a:round/>
            <a:headEnd/>
            <a:tailEnd type="stealth" w="med" len="med"/>
          </a:ln>
        </p:spPr>
        <p:txBody>
          <a:bodyPr wrap="none"/>
          <a:lstStyle/>
          <a:p>
            <a:endParaRPr lang="ru-RU"/>
          </a:p>
        </p:txBody>
      </p:sp>
      <p:sp>
        <p:nvSpPr>
          <p:cNvPr id="53254" name="Line 6"/>
          <p:cNvSpPr>
            <a:spLocks noChangeShapeType="1"/>
          </p:cNvSpPr>
          <p:nvPr/>
        </p:nvSpPr>
        <p:spPr bwMode="auto">
          <a:xfrm>
            <a:off x="4853354" y="3657600"/>
            <a:ext cx="1242646" cy="1676400"/>
          </a:xfrm>
          <a:prstGeom prst="line">
            <a:avLst/>
          </a:prstGeom>
          <a:noFill/>
          <a:ln w="88900">
            <a:solidFill>
              <a:srgbClr val="FF3300"/>
            </a:solidFill>
            <a:round/>
            <a:headEnd/>
            <a:tailEnd type="stealth" w="med" len="med"/>
          </a:ln>
        </p:spPr>
        <p:txBody>
          <a:bodyPr wrap="none"/>
          <a:lstStyle/>
          <a:p>
            <a:endParaRPr lang="ru-RU"/>
          </a:p>
        </p:txBody>
      </p:sp>
      <p:sp>
        <p:nvSpPr>
          <p:cNvPr id="53255" name="Line 7"/>
          <p:cNvSpPr>
            <a:spLocks noChangeShapeType="1"/>
          </p:cNvSpPr>
          <p:nvPr/>
        </p:nvSpPr>
        <p:spPr bwMode="auto">
          <a:xfrm>
            <a:off x="5345723" y="3581400"/>
            <a:ext cx="2350477" cy="990600"/>
          </a:xfrm>
          <a:prstGeom prst="line">
            <a:avLst/>
          </a:prstGeom>
          <a:noFill/>
          <a:ln w="88900">
            <a:solidFill>
              <a:srgbClr val="FF3300"/>
            </a:solidFill>
            <a:round/>
            <a:headEnd/>
            <a:tailEnd type="stealth" w="med" len="med"/>
          </a:ln>
        </p:spPr>
        <p:txBody>
          <a:bodyPr wrap="none"/>
          <a:lstStyle/>
          <a:p>
            <a:endParaRPr lang="ru-RU"/>
          </a:p>
        </p:txBody>
      </p:sp>
      <p:sp>
        <p:nvSpPr>
          <p:cNvPr id="53256" name="Oval 8"/>
          <p:cNvSpPr>
            <a:spLocks noChangeArrowheads="1"/>
          </p:cNvSpPr>
          <p:nvPr/>
        </p:nvSpPr>
        <p:spPr bwMode="auto">
          <a:xfrm>
            <a:off x="457200" y="4495800"/>
            <a:ext cx="2438400" cy="1066800"/>
          </a:xfrm>
          <a:prstGeom prst="ellipse">
            <a:avLst/>
          </a:prstGeom>
          <a:solidFill>
            <a:schemeClr val="accent1"/>
          </a:solidFill>
          <a:ln w="63500" cap="rnd">
            <a:solidFill>
              <a:srgbClr val="FF3300"/>
            </a:solidFill>
            <a:prstDash val="sysDot"/>
            <a:round/>
            <a:headEnd/>
            <a:tailEnd/>
          </a:ln>
        </p:spPr>
        <p:txBody>
          <a:bodyPr wrap="none" anchor="ctr"/>
          <a:lstStyle/>
          <a:p>
            <a:pPr algn="ctr"/>
            <a:r>
              <a:rPr lang="en-US" sz="2000">
                <a:solidFill>
                  <a:srgbClr val="660066"/>
                </a:solidFill>
              </a:rPr>
              <a:t>The Government</a:t>
            </a:r>
            <a:endParaRPr lang="ru-RU" sz="2000">
              <a:solidFill>
                <a:srgbClr val="660066"/>
              </a:solidFill>
            </a:endParaRPr>
          </a:p>
        </p:txBody>
      </p:sp>
      <p:sp>
        <p:nvSpPr>
          <p:cNvPr id="53257" name="Oval 9"/>
          <p:cNvSpPr>
            <a:spLocks noChangeArrowheads="1"/>
          </p:cNvSpPr>
          <p:nvPr/>
        </p:nvSpPr>
        <p:spPr bwMode="auto">
          <a:xfrm>
            <a:off x="2321169" y="5257800"/>
            <a:ext cx="2555631" cy="1219200"/>
          </a:xfrm>
          <a:prstGeom prst="ellipse">
            <a:avLst/>
          </a:prstGeom>
          <a:solidFill>
            <a:schemeClr val="accent1"/>
          </a:solidFill>
          <a:ln w="63500" cap="rnd">
            <a:solidFill>
              <a:srgbClr val="FF3300"/>
            </a:solidFill>
            <a:prstDash val="sysDot"/>
            <a:round/>
            <a:headEnd/>
            <a:tailEnd/>
          </a:ln>
        </p:spPr>
        <p:txBody>
          <a:bodyPr wrap="none" anchor="ctr"/>
          <a:lstStyle/>
          <a:p>
            <a:pPr algn="ctr"/>
            <a:r>
              <a:rPr lang="en-US" sz="2000">
                <a:solidFill>
                  <a:srgbClr val="660066"/>
                </a:solidFill>
              </a:rPr>
              <a:t>The</a:t>
            </a:r>
            <a:r>
              <a:rPr lang="ru-RU" sz="2000">
                <a:solidFill>
                  <a:srgbClr val="660066"/>
                </a:solidFill>
              </a:rPr>
              <a:t> </a:t>
            </a:r>
            <a:r>
              <a:rPr lang="en-US" sz="2000">
                <a:solidFill>
                  <a:srgbClr val="660066"/>
                </a:solidFill>
              </a:rPr>
              <a:t>specialists</a:t>
            </a:r>
            <a:r>
              <a:rPr lang="ru-RU" b="0"/>
              <a:t> </a:t>
            </a:r>
          </a:p>
        </p:txBody>
      </p:sp>
      <p:sp>
        <p:nvSpPr>
          <p:cNvPr id="53258" name="Oval 10"/>
          <p:cNvSpPr>
            <a:spLocks noChangeArrowheads="1"/>
          </p:cNvSpPr>
          <p:nvPr/>
        </p:nvSpPr>
        <p:spPr bwMode="auto">
          <a:xfrm>
            <a:off x="4953000" y="5410200"/>
            <a:ext cx="2209800" cy="1143000"/>
          </a:xfrm>
          <a:prstGeom prst="ellipse">
            <a:avLst/>
          </a:prstGeom>
          <a:solidFill>
            <a:schemeClr val="accent1"/>
          </a:solidFill>
          <a:ln w="63500" cap="rnd">
            <a:solidFill>
              <a:srgbClr val="FF3300"/>
            </a:solidFill>
            <a:prstDash val="sysDot"/>
            <a:round/>
            <a:headEnd/>
            <a:tailEnd/>
          </a:ln>
        </p:spPr>
        <p:txBody>
          <a:bodyPr wrap="none" anchor="ctr"/>
          <a:lstStyle/>
          <a:p>
            <a:pPr algn="ctr"/>
            <a:r>
              <a:rPr lang="en-US" sz="2000">
                <a:solidFill>
                  <a:srgbClr val="660066"/>
                </a:solidFill>
              </a:rPr>
              <a:t>Adults</a:t>
            </a:r>
            <a:endParaRPr lang="ru-RU" sz="2000">
              <a:solidFill>
                <a:srgbClr val="660066"/>
              </a:solidFill>
            </a:endParaRPr>
          </a:p>
        </p:txBody>
      </p:sp>
      <p:sp>
        <p:nvSpPr>
          <p:cNvPr id="53260" name="Oval 12"/>
          <p:cNvSpPr>
            <a:spLocks noChangeArrowheads="1"/>
          </p:cNvSpPr>
          <p:nvPr/>
        </p:nvSpPr>
        <p:spPr bwMode="auto">
          <a:xfrm>
            <a:off x="6916615" y="4724400"/>
            <a:ext cx="2227385" cy="1066800"/>
          </a:xfrm>
          <a:prstGeom prst="ellipse">
            <a:avLst/>
          </a:prstGeom>
          <a:solidFill>
            <a:schemeClr val="accent1"/>
          </a:solidFill>
          <a:ln w="63500" cap="rnd">
            <a:solidFill>
              <a:srgbClr val="FF0000"/>
            </a:solidFill>
            <a:prstDash val="sysDot"/>
            <a:round/>
            <a:headEnd/>
            <a:tailEnd/>
          </a:ln>
        </p:spPr>
        <p:txBody>
          <a:bodyPr wrap="none" anchor="ctr"/>
          <a:lstStyle/>
          <a:p>
            <a:pPr algn="ctr"/>
            <a:r>
              <a:rPr lang="en-US" sz="2000">
                <a:solidFill>
                  <a:srgbClr val="660066"/>
                </a:solidFill>
              </a:rPr>
              <a:t>Teenagers</a:t>
            </a:r>
            <a:endParaRPr lang="ru-RU" sz="2000">
              <a:solidFill>
                <a:srgbClr val="660066"/>
              </a:solidFill>
            </a:endParaRPr>
          </a:p>
        </p:txBody>
      </p:sp>
      <p:sp>
        <p:nvSpPr>
          <p:cNvPr id="53266" name="Line 18"/>
          <p:cNvSpPr>
            <a:spLocks noChangeShapeType="1"/>
          </p:cNvSpPr>
          <p:nvPr/>
        </p:nvSpPr>
        <p:spPr bwMode="auto">
          <a:xfrm flipH="1">
            <a:off x="3798277" y="3657600"/>
            <a:ext cx="609600" cy="1676400"/>
          </a:xfrm>
          <a:prstGeom prst="line">
            <a:avLst/>
          </a:prstGeom>
          <a:noFill/>
          <a:ln w="88900">
            <a:solidFill>
              <a:srgbClr val="FF3300"/>
            </a:solidFill>
            <a:round/>
            <a:headEnd/>
            <a:tailEnd type="stealth" w="med" len="med"/>
          </a:ln>
        </p:spPr>
        <p:txBody>
          <a:bodyPr wrap="none"/>
          <a:lstStyle/>
          <a:p>
            <a:endParaRPr lang="ru-RU"/>
          </a:p>
        </p:txBody>
      </p:sp>
      <p:pic>
        <p:nvPicPr>
          <p:cNvPr id="53270" name="Picture 22"/>
          <p:cNvPicPr>
            <a:picLocks noChangeAspect="1" noChangeArrowheads="1"/>
          </p:cNvPicPr>
          <p:nvPr/>
        </p:nvPicPr>
        <p:blipFill>
          <a:blip r:embed="rId6" cstate="print"/>
          <a:srcRect/>
          <a:stretch>
            <a:fillRect/>
          </a:stretch>
        </p:blipFill>
        <p:spPr bwMode="auto">
          <a:xfrm>
            <a:off x="7807569" y="3276600"/>
            <a:ext cx="1066800" cy="1066800"/>
          </a:xfrm>
          <a:prstGeom prst="rect">
            <a:avLst/>
          </a:prstGeom>
          <a:noFill/>
          <a:ln w="9525">
            <a:noFill/>
            <a:miter lim="800000"/>
            <a:headEnd/>
            <a:tailEnd/>
          </a:ln>
        </p:spPr>
      </p:pic>
      <p:graphicFrame>
        <p:nvGraphicFramePr>
          <p:cNvPr id="53273" name="Object 25"/>
          <p:cNvGraphicFramePr>
            <a:graphicFrameLocks noChangeAspect="1"/>
          </p:cNvGraphicFramePr>
          <p:nvPr/>
        </p:nvGraphicFramePr>
        <p:xfrm>
          <a:off x="4290646" y="3962400"/>
          <a:ext cx="890954" cy="1371600"/>
        </p:xfrm>
        <a:graphic>
          <a:graphicData uri="http://schemas.openxmlformats.org/presentationml/2006/ole">
            <p:oleObj spid="_x0000_s28674" name="Clip" r:id="rId7" imgW="3848040" imgH="5478120" progId="">
              <p:embed/>
            </p:oleObj>
          </a:graphicData>
        </a:graphic>
      </p:graphicFrame>
      <p:pic>
        <p:nvPicPr>
          <p:cNvPr id="2061" name="Picture 41"/>
          <p:cNvPicPr>
            <a:picLocks noChangeAspect="1" noChangeArrowheads="1"/>
          </p:cNvPicPr>
          <p:nvPr/>
        </p:nvPicPr>
        <p:blipFill>
          <a:blip r:embed="rId8" cstate="print"/>
          <a:srcRect/>
          <a:stretch>
            <a:fillRect/>
          </a:stretch>
        </p:blipFill>
        <p:spPr bwMode="auto">
          <a:xfrm>
            <a:off x="0" y="1857375"/>
            <a:ext cx="656492" cy="1360488"/>
          </a:xfrm>
          <a:prstGeom prst="rect">
            <a:avLst/>
          </a:prstGeom>
          <a:noFill/>
          <a:ln w="9525">
            <a:noFill/>
            <a:miter lim="800000"/>
            <a:headEnd/>
            <a:tailEnd/>
          </a:ln>
        </p:spPr>
      </p:pic>
      <p:pic>
        <p:nvPicPr>
          <p:cNvPr id="2062" name="Picture 42"/>
          <p:cNvPicPr>
            <a:picLocks noChangeAspect="1" noChangeArrowheads="1"/>
          </p:cNvPicPr>
          <p:nvPr/>
        </p:nvPicPr>
        <p:blipFill>
          <a:blip r:embed="rId9" cstate="print"/>
          <a:srcRect/>
          <a:stretch>
            <a:fillRect/>
          </a:stretch>
        </p:blipFill>
        <p:spPr bwMode="auto">
          <a:xfrm>
            <a:off x="8299938" y="1371600"/>
            <a:ext cx="650631" cy="12192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1000"/>
                                  </p:stCondLst>
                                  <p:childTnLst>
                                    <p:set>
                                      <p:cBhvr>
                                        <p:cTn id="6" dur="1" fill="hold">
                                          <p:stCondLst>
                                            <p:cond delay="0"/>
                                          </p:stCondLst>
                                        </p:cTn>
                                        <p:tgtEl>
                                          <p:spTgt spid="53250"/>
                                        </p:tgtEl>
                                        <p:attrNameLst>
                                          <p:attrName>style.visibility</p:attrName>
                                        </p:attrNameLst>
                                      </p:cBhvr>
                                      <p:to>
                                        <p:strVal val="visible"/>
                                      </p:to>
                                    </p:set>
                                    <p:animEffect transition="in" filter="barn(inVertical)">
                                      <p:cBhvr>
                                        <p:cTn id="7" dur="500"/>
                                        <p:tgtEl>
                                          <p:spTgt spid="53250"/>
                                        </p:tgtEl>
                                      </p:cBhvr>
                                    </p:animEffect>
                                  </p:childTnLst>
                                  <p:subTnLst>
                                    <p:audio>
                                      <p:cMediaNode>
                                        <p:cTn display="0" masterRel="sameClick">
                                          <p:stCondLst>
                                            <p:cond evt="begin" delay="0">
                                              <p:tn val="5"/>
                                            </p:cond>
                                          </p:stCondLst>
                                          <p:endCondLst>
                                            <p:cond evt="onStopAudio" delay="0">
                                              <p:tgtEl>
                                                <p:sldTgt/>
                                              </p:tgtEl>
                                            </p:cond>
                                          </p:endCondLst>
                                        </p:cTn>
                                        <p:tgtEl>
                                          <p:sndTgt r:embed="rId3" name="drumroll.wav"/>
                                        </p:tgtEl>
                                      </p:cMediaNode>
                                    </p:audio>
                                  </p:subTnLst>
                                </p:cTn>
                              </p:par>
                            </p:childTnLst>
                          </p:cTn>
                        </p:par>
                        <p:par>
                          <p:cTn id="8" fill="hold">
                            <p:stCondLst>
                              <p:cond delay="1500"/>
                            </p:stCondLst>
                            <p:childTnLst>
                              <p:par>
                                <p:cTn id="9" presetID="2" presetClass="entr" presetSubtype="1" fill="hold" nodeType="afterEffect">
                                  <p:stCondLst>
                                    <p:cond delay="1000"/>
                                  </p:stCondLst>
                                  <p:childTnLst>
                                    <p:set>
                                      <p:cBhvr>
                                        <p:cTn id="10" dur="1" fill="hold">
                                          <p:stCondLst>
                                            <p:cond delay="0"/>
                                          </p:stCondLst>
                                        </p:cTn>
                                        <p:tgtEl>
                                          <p:spTgt spid="53273"/>
                                        </p:tgtEl>
                                        <p:attrNameLst>
                                          <p:attrName>style.visibility</p:attrName>
                                        </p:attrNameLst>
                                      </p:cBhvr>
                                      <p:to>
                                        <p:strVal val="visible"/>
                                      </p:to>
                                    </p:set>
                                    <p:anim calcmode="lin" valueType="num">
                                      <p:cBhvr additive="base">
                                        <p:cTn id="11" dur="500" fill="hold"/>
                                        <p:tgtEl>
                                          <p:spTgt spid="53273"/>
                                        </p:tgtEl>
                                        <p:attrNameLst>
                                          <p:attrName>ppt_x</p:attrName>
                                        </p:attrNameLst>
                                      </p:cBhvr>
                                      <p:tavLst>
                                        <p:tav tm="0">
                                          <p:val>
                                            <p:strVal val="#ppt_x"/>
                                          </p:val>
                                        </p:tav>
                                        <p:tav tm="100000">
                                          <p:val>
                                            <p:strVal val="#ppt_x"/>
                                          </p:val>
                                        </p:tav>
                                      </p:tavLst>
                                    </p:anim>
                                    <p:anim calcmode="lin" valueType="num">
                                      <p:cBhvr additive="base">
                                        <p:cTn id="12" dur="500" fill="hold"/>
                                        <p:tgtEl>
                                          <p:spTgt spid="53273"/>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4" name="chimes.wav"/>
                                        </p:tgtEl>
                                      </p:cMediaNode>
                                    </p:audio>
                                  </p:subTnLst>
                                </p:cTn>
                              </p:par>
                            </p:childTnLst>
                          </p:cTn>
                        </p:par>
                        <p:par>
                          <p:cTn id="13" fill="hold">
                            <p:stCondLst>
                              <p:cond delay="3000"/>
                            </p:stCondLst>
                            <p:childTnLst>
                              <p:par>
                                <p:cTn id="14" presetID="23" presetClass="entr" presetSubtype="528" fill="hold" grpId="0" nodeType="afterEffect">
                                  <p:stCondLst>
                                    <p:cond delay="1000"/>
                                  </p:stCondLst>
                                  <p:childTnLst>
                                    <p:set>
                                      <p:cBhvr>
                                        <p:cTn id="15" dur="1" fill="hold">
                                          <p:stCondLst>
                                            <p:cond delay="0"/>
                                          </p:stCondLst>
                                        </p:cTn>
                                        <p:tgtEl>
                                          <p:spTgt spid="53252"/>
                                        </p:tgtEl>
                                        <p:attrNameLst>
                                          <p:attrName>style.visibility</p:attrName>
                                        </p:attrNameLst>
                                      </p:cBhvr>
                                      <p:to>
                                        <p:strVal val="visible"/>
                                      </p:to>
                                    </p:set>
                                    <p:anim calcmode="lin" valueType="num">
                                      <p:cBhvr>
                                        <p:cTn id="16" dur="500" fill="hold"/>
                                        <p:tgtEl>
                                          <p:spTgt spid="53252"/>
                                        </p:tgtEl>
                                        <p:attrNameLst>
                                          <p:attrName>ppt_w</p:attrName>
                                        </p:attrNameLst>
                                      </p:cBhvr>
                                      <p:tavLst>
                                        <p:tav tm="0">
                                          <p:val>
                                            <p:fltVal val="0"/>
                                          </p:val>
                                        </p:tav>
                                        <p:tav tm="100000">
                                          <p:val>
                                            <p:strVal val="#ppt_w"/>
                                          </p:val>
                                        </p:tav>
                                      </p:tavLst>
                                    </p:anim>
                                    <p:anim calcmode="lin" valueType="num">
                                      <p:cBhvr>
                                        <p:cTn id="17" dur="500" fill="hold"/>
                                        <p:tgtEl>
                                          <p:spTgt spid="53252"/>
                                        </p:tgtEl>
                                        <p:attrNameLst>
                                          <p:attrName>ppt_h</p:attrName>
                                        </p:attrNameLst>
                                      </p:cBhvr>
                                      <p:tavLst>
                                        <p:tav tm="0">
                                          <p:val>
                                            <p:fltVal val="0"/>
                                          </p:val>
                                        </p:tav>
                                        <p:tav tm="100000">
                                          <p:val>
                                            <p:strVal val="#ppt_h"/>
                                          </p:val>
                                        </p:tav>
                                      </p:tavLst>
                                    </p:anim>
                                    <p:anim calcmode="lin" valueType="num">
                                      <p:cBhvr>
                                        <p:cTn id="18" dur="500" fill="hold"/>
                                        <p:tgtEl>
                                          <p:spTgt spid="53252"/>
                                        </p:tgtEl>
                                        <p:attrNameLst>
                                          <p:attrName>ppt_x</p:attrName>
                                        </p:attrNameLst>
                                      </p:cBhvr>
                                      <p:tavLst>
                                        <p:tav tm="0">
                                          <p:val>
                                            <p:fltVal val="0.5"/>
                                          </p:val>
                                        </p:tav>
                                        <p:tav tm="100000">
                                          <p:val>
                                            <p:strVal val="#ppt_x"/>
                                          </p:val>
                                        </p:tav>
                                      </p:tavLst>
                                    </p:anim>
                                    <p:anim calcmode="lin" valueType="num">
                                      <p:cBhvr>
                                        <p:cTn id="19" dur="500" fill="hold"/>
                                        <p:tgtEl>
                                          <p:spTgt spid="53252"/>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4" name="chimes.wav"/>
                                        </p:tgtEl>
                                      </p:cMediaNode>
                                    </p:audio>
                                  </p:subTnLst>
                                </p:cTn>
                              </p:par>
                            </p:childTnLst>
                          </p:cTn>
                        </p:par>
                        <p:par>
                          <p:cTn id="20" fill="hold">
                            <p:stCondLst>
                              <p:cond delay="4500"/>
                            </p:stCondLst>
                            <p:childTnLst>
                              <p:par>
                                <p:cTn id="21" presetID="2" presetClass="entr" presetSubtype="8" fill="hold" grpId="0" nodeType="afterEffect">
                                  <p:stCondLst>
                                    <p:cond delay="0"/>
                                  </p:stCondLst>
                                  <p:childTnLst>
                                    <p:set>
                                      <p:cBhvr>
                                        <p:cTn id="22" dur="1" fill="hold">
                                          <p:stCondLst>
                                            <p:cond delay="0"/>
                                          </p:stCondLst>
                                        </p:cTn>
                                        <p:tgtEl>
                                          <p:spTgt spid="53266"/>
                                        </p:tgtEl>
                                        <p:attrNameLst>
                                          <p:attrName>style.visibility</p:attrName>
                                        </p:attrNameLst>
                                      </p:cBhvr>
                                      <p:to>
                                        <p:strVal val="visible"/>
                                      </p:to>
                                    </p:set>
                                    <p:anim calcmode="lin" valueType="num">
                                      <p:cBhvr additive="base">
                                        <p:cTn id="23" dur="500" fill="hold"/>
                                        <p:tgtEl>
                                          <p:spTgt spid="53266"/>
                                        </p:tgtEl>
                                        <p:attrNameLst>
                                          <p:attrName>ppt_x</p:attrName>
                                        </p:attrNameLst>
                                      </p:cBhvr>
                                      <p:tavLst>
                                        <p:tav tm="0">
                                          <p:val>
                                            <p:strVal val="0-#ppt_w/2"/>
                                          </p:val>
                                        </p:tav>
                                        <p:tav tm="100000">
                                          <p:val>
                                            <p:strVal val="#ppt_x"/>
                                          </p:val>
                                        </p:tav>
                                      </p:tavLst>
                                    </p:anim>
                                    <p:anim calcmode="lin" valueType="num">
                                      <p:cBhvr additive="base">
                                        <p:cTn id="24" dur="500" fill="hold"/>
                                        <p:tgtEl>
                                          <p:spTgt spid="5326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4" name="chimes.wav"/>
                                        </p:tgtEl>
                                      </p:cMediaNode>
                                    </p:audio>
                                  </p:subTnLst>
                                </p:cTn>
                              </p:par>
                            </p:childTnLst>
                          </p:cTn>
                        </p:par>
                        <p:par>
                          <p:cTn id="25" fill="hold">
                            <p:stCondLst>
                              <p:cond delay="5000"/>
                            </p:stCondLst>
                            <p:childTnLst>
                              <p:par>
                                <p:cTn id="26" presetID="23" presetClass="entr" presetSubtype="528" fill="hold" grpId="0" nodeType="afterEffect">
                                  <p:stCondLst>
                                    <p:cond delay="1000"/>
                                  </p:stCondLst>
                                  <p:childTnLst>
                                    <p:set>
                                      <p:cBhvr>
                                        <p:cTn id="27" dur="1" fill="hold">
                                          <p:stCondLst>
                                            <p:cond delay="0"/>
                                          </p:stCondLst>
                                        </p:cTn>
                                        <p:tgtEl>
                                          <p:spTgt spid="53254"/>
                                        </p:tgtEl>
                                        <p:attrNameLst>
                                          <p:attrName>style.visibility</p:attrName>
                                        </p:attrNameLst>
                                      </p:cBhvr>
                                      <p:to>
                                        <p:strVal val="visible"/>
                                      </p:to>
                                    </p:set>
                                    <p:anim calcmode="lin" valueType="num">
                                      <p:cBhvr>
                                        <p:cTn id="28" dur="500" fill="hold"/>
                                        <p:tgtEl>
                                          <p:spTgt spid="53254"/>
                                        </p:tgtEl>
                                        <p:attrNameLst>
                                          <p:attrName>ppt_w</p:attrName>
                                        </p:attrNameLst>
                                      </p:cBhvr>
                                      <p:tavLst>
                                        <p:tav tm="0">
                                          <p:val>
                                            <p:fltVal val="0"/>
                                          </p:val>
                                        </p:tav>
                                        <p:tav tm="100000">
                                          <p:val>
                                            <p:strVal val="#ppt_w"/>
                                          </p:val>
                                        </p:tav>
                                      </p:tavLst>
                                    </p:anim>
                                    <p:anim calcmode="lin" valueType="num">
                                      <p:cBhvr>
                                        <p:cTn id="29" dur="500" fill="hold"/>
                                        <p:tgtEl>
                                          <p:spTgt spid="53254"/>
                                        </p:tgtEl>
                                        <p:attrNameLst>
                                          <p:attrName>ppt_h</p:attrName>
                                        </p:attrNameLst>
                                      </p:cBhvr>
                                      <p:tavLst>
                                        <p:tav tm="0">
                                          <p:val>
                                            <p:fltVal val="0"/>
                                          </p:val>
                                        </p:tav>
                                        <p:tav tm="100000">
                                          <p:val>
                                            <p:strVal val="#ppt_h"/>
                                          </p:val>
                                        </p:tav>
                                      </p:tavLst>
                                    </p:anim>
                                    <p:anim calcmode="lin" valueType="num">
                                      <p:cBhvr>
                                        <p:cTn id="30" dur="500" fill="hold"/>
                                        <p:tgtEl>
                                          <p:spTgt spid="53254"/>
                                        </p:tgtEl>
                                        <p:attrNameLst>
                                          <p:attrName>ppt_x</p:attrName>
                                        </p:attrNameLst>
                                      </p:cBhvr>
                                      <p:tavLst>
                                        <p:tav tm="0">
                                          <p:val>
                                            <p:fltVal val="0.5"/>
                                          </p:val>
                                        </p:tav>
                                        <p:tav tm="100000">
                                          <p:val>
                                            <p:strVal val="#ppt_x"/>
                                          </p:val>
                                        </p:tav>
                                      </p:tavLst>
                                    </p:anim>
                                    <p:anim calcmode="lin" valueType="num">
                                      <p:cBhvr>
                                        <p:cTn id="31" dur="500" fill="hold"/>
                                        <p:tgtEl>
                                          <p:spTgt spid="53254"/>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4" name="chimes.wav"/>
                                        </p:tgtEl>
                                      </p:cMediaNode>
                                    </p:audio>
                                  </p:subTnLst>
                                </p:cTn>
                              </p:par>
                            </p:childTnLst>
                          </p:cTn>
                        </p:par>
                        <p:par>
                          <p:cTn id="32" fill="hold">
                            <p:stCondLst>
                              <p:cond delay="6500"/>
                            </p:stCondLst>
                            <p:childTnLst>
                              <p:par>
                                <p:cTn id="33" presetID="23" presetClass="entr" presetSubtype="528" fill="hold" grpId="0" nodeType="afterEffect">
                                  <p:stCondLst>
                                    <p:cond delay="1000"/>
                                  </p:stCondLst>
                                  <p:childTnLst>
                                    <p:set>
                                      <p:cBhvr>
                                        <p:cTn id="34" dur="1" fill="hold">
                                          <p:stCondLst>
                                            <p:cond delay="0"/>
                                          </p:stCondLst>
                                        </p:cTn>
                                        <p:tgtEl>
                                          <p:spTgt spid="53255"/>
                                        </p:tgtEl>
                                        <p:attrNameLst>
                                          <p:attrName>style.visibility</p:attrName>
                                        </p:attrNameLst>
                                      </p:cBhvr>
                                      <p:to>
                                        <p:strVal val="visible"/>
                                      </p:to>
                                    </p:set>
                                    <p:anim calcmode="lin" valueType="num">
                                      <p:cBhvr>
                                        <p:cTn id="35" dur="500" fill="hold"/>
                                        <p:tgtEl>
                                          <p:spTgt spid="53255"/>
                                        </p:tgtEl>
                                        <p:attrNameLst>
                                          <p:attrName>ppt_w</p:attrName>
                                        </p:attrNameLst>
                                      </p:cBhvr>
                                      <p:tavLst>
                                        <p:tav tm="0">
                                          <p:val>
                                            <p:fltVal val="0"/>
                                          </p:val>
                                        </p:tav>
                                        <p:tav tm="100000">
                                          <p:val>
                                            <p:strVal val="#ppt_w"/>
                                          </p:val>
                                        </p:tav>
                                      </p:tavLst>
                                    </p:anim>
                                    <p:anim calcmode="lin" valueType="num">
                                      <p:cBhvr>
                                        <p:cTn id="36" dur="500" fill="hold"/>
                                        <p:tgtEl>
                                          <p:spTgt spid="53255"/>
                                        </p:tgtEl>
                                        <p:attrNameLst>
                                          <p:attrName>ppt_h</p:attrName>
                                        </p:attrNameLst>
                                      </p:cBhvr>
                                      <p:tavLst>
                                        <p:tav tm="0">
                                          <p:val>
                                            <p:fltVal val="0"/>
                                          </p:val>
                                        </p:tav>
                                        <p:tav tm="100000">
                                          <p:val>
                                            <p:strVal val="#ppt_h"/>
                                          </p:val>
                                        </p:tav>
                                      </p:tavLst>
                                    </p:anim>
                                    <p:anim calcmode="lin" valueType="num">
                                      <p:cBhvr>
                                        <p:cTn id="37" dur="500" fill="hold"/>
                                        <p:tgtEl>
                                          <p:spTgt spid="53255"/>
                                        </p:tgtEl>
                                        <p:attrNameLst>
                                          <p:attrName>ppt_x</p:attrName>
                                        </p:attrNameLst>
                                      </p:cBhvr>
                                      <p:tavLst>
                                        <p:tav tm="0">
                                          <p:val>
                                            <p:fltVal val="0.5"/>
                                          </p:val>
                                        </p:tav>
                                        <p:tav tm="100000">
                                          <p:val>
                                            <p:strVal val="#ppt_x"/>
                                          </p:val>
                                        </p:tav>
                                      </p:tavLst>
                                    </p:anim>
                                    <p:anim calcmode="lin" valueType="num">
                                      <p:cBhvr>
                                        <p:cTn id="38" dur="500" fill="hold"/>
                                        <p:tgtEl>
                                          <p:spTgt spid="53255"/>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4" name="chimes.wav"/>
                                        </p:tgtEl>
                                      </p:cMediaNode>
                                    </p:audio>
                                  </p:subTnLst>
                                </p:cTn>
                              </p:par>
                            </p:childTnLst>
                          </p:cTn>
                        </p:par>
                        <p:par>
                          <p:cTn id="39" fill="hold">
                            <p:stCondLst>
                              <p:cond delay="8000"/>
                            </p:stCondLst>
                            <p:childTnLst>
                              <p:par>
                                <p:cTn id="40" presetID="2" presetClass="entr" presetSubtype="8" fill="hold" grpId="0" nodeType="afterEffect">
                                  <p:stCondLst>
                                    <p:cond delay="2000"/>
                                  </p:stCondLst>
                                  <p:childTnLst>
                                    <p:set>
                                      <p:cBhvr>
                                        <p:cTn id="41" dur="1" fill="hold">
                                          <p:stCondLst>
                                            <p:cond delay="0"/>
                                          </p:stCondLst>
                                        </p:cTn>
                                        <p:tgtEl>
                                          <p:spTgt spid="53256"/>
                                        </p:tgtEl>
                                        <p:attrNameLst>
                                          <p:attrName>style.visibility</p:attrName>
                                        </p:attrNameLst>
                                      </p:cBhvr>
                                      <p:to>
                                        <p:strVal val="visible"/>
                                      </p:to>
                                    </p:set>
                                    <p:anim calcmode="lin" valueType="num">
                                      <p:cBhvr additive="base">
                                        <p:cTn id="42" dur="500" fill="hold"/>
                                        <p:tgtEl>
                                          <p:spTgt spid="53256"/>
                                        </p:tgtEl>
                                        <p:attrNameLst>
                                          <p:attrName>ppt_x</p:attrName>
                                        </p:attrNameLst>
                                      </p:cBhvr>
                                      <p:tavLst>
                                        <p:tav tm="0">
                                          <p:val>
                                            <p:strVal val="0-#ppt_w/2"/>
                                          </p:val>
                                        </p:tav>
                                        <p:tav tm="100000">
                                          <p:val>
                                            <p:strVal val="#ppt_x"/>
                                          </p:val>
                                        </p:tav>
                                      </p:tavLst>
                                    </p:anim>
                                    <p:anim calcmode="lin" valueType="num">
                                      <p:cBhvr additive="base">
                                        <p:cTn id="43" dur="500" fill="hold"/>
                                        <p:tgtEl>
                                          <p:spTgt spid="5325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5" name="projctor.wav"/>
                                        </p:tgtEl>
                                      </p:cMediaNode>
                                    </p:audio>
                                  </p:subTnLst>
                                </p:cTn>
                              </p:par>
                            </p:childTnLst>
                          </p:cTn>
                        </p:par>
                        <p:par>
                          <p:cTn id="44" fill="hold">
                            <p:stCondLst>
                              <p:cond delay="10500"/>
                            </p:stCondLst>
                            <p:childTnLst>
                              <p:par>
                                <p:cTn id="45" presetID="2" presetClass="entr" presetSubtype="8" fill="hold" grpId="0" nodeType="afterEffect">
                                  <p:stCondLst>
                                    <p:cond delay="2000"/>
                                  </p:stCondLst>
                                  <p:childTnLst>
                                    <p:set>
                                      <p:cBhvr>
                                        <p:cTn id="46" dur="1" fill="hold">
                                          <p:stCondLst>
                                            <p:cond delay="0"/>
                                          </p:stCondLst>
                                        </p:cTn>
                                        <p:tgtEl>
                                          <p:spTgt spid="53257"/>
                                        </p:tgtEl>
                                        <p:attrNameLst>
                                          <p:attrName>style.visibility</p:attrName>
                                        </p:attrNameLst>
                                      </p:cBhvr>
                                      <p:to>
                                        <p:strVal val="visible"/>
                                      </p:to>
                                    </p:set>
                                    <p:anim calcmode="lin" valueType="num">
                                      <p:cBhvr additive="base">
                                        <p:cTn id="47" dur="500" fill="hold"/>
                                        <p:tgtEl>
                                          <p:spTgt spid="53257"/>
                                        </p:tgtEl>
                                        <p:attrNameLst>
                                          <p:attrName>ppt_x</p:attrName>
                                        </p:attrNameLst>
                                      </p:cBhvr>
                                      <p:tavLst>
                                        <p:tav tm="0">
                                          <p:val>
                                            <p:strVal val="0-#ppt_w/2"/>
                                          </p:val>
                                        </p:tav>
                                        <p:tav tm="100000">
                                          <p:val>
                                            <p:strVal val="#ppt_x"/>
                                          </p:val>
                                        </p:tav>
                                      </p:tavLst>
                                    </p:anim>
                                    <p:anim calcmode="lin" valueType="num">
                                      <p:cBhvr additive="base">
                                        <p:cTn id="48" dur="500" fill="hold"/>
                                        <p:tgtEl>
                                          <p:spTgt spid="5325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5" name="projctor.wav"/>
                                        </p:tgtEl>
                                      </p:cMediaNode>
                                    </p:audio>
                                  </p:subTnLst>
                                </p:cTn>
                              </p:par>
                            </p:childTnLst>
                          </p:cTn>
                        </p:par>
                        <p:par>
                          <p:cTn id="49" fill="hold">
                            <p:stCondLst>
                              <p:cond delay="13000"/>
                            </p:stCondLst>
                            <p:childTnLst>
                              <p:par>
                                <p:cTn id="50" presetID="2" presetClass="entr" presetSubtype="2" fill="hold" grpId="0" nodeType="afterEffect">
                                  <p:stCondLst>
                                    <p:cond delay="2000"/>
                                  </p:stCondLst>
                                  <p:childTnLst>
                                    <p:set>
                                      <p:cBhvr>
                                        <p:cTn id="51" dur="1" fill="hold">
                                          <p:stCondLst>
                                            <p:cond delay="0"/>
                                          </p:stCondLst>
                                        </p:cTn>
                                        <p:tgtEl>
                                          <p:spTgt spid="53258"/>
                                        </p:tgtEl>
                                        <p:attrNameLst>
                                          <p:attrName>style.visibility</p:attrName>
                                        </p:attrNameLst>
                                      </p:cBhvr>
                                      <p:to>
                                        <p:strVal val="visible"/>
                                      </p:to>
                                    </p:set>
                                    <p:anim calcmode="lin" valueType="num">
                                      <p:cBhvr additive="base">
                                        <p:cTn id="52" dur="500" fill="hold"/>
                                        <p:tgtEl>
                                          <p:spTgt spid="53258"/>
                                        </p:tgtEl>
                                        <p:attrNameLst>
                                          <p:attrName>ppt_x</p:attrName>
                                        </p:attrNameLst>
                                      </p:cBhvr>
                                      <p:tavLst>
                                        <p:tav tm="0">
                                          <p:val>
                                            <p:strVal val="1+#ppt_w/2"/>
                                          </p:val>
                                        </p:tav>
                                        <p:tav tm="100000">
                                          <p:val>
                                            <p:strVal val="#ppt_x"/>
                                          </p:val>
                                        </p:tav>
                                      </p:tavLst>
                                    </p:anim>
                                    <p:anim calcmode="lin" valueType="num">
                                      <p:cBhvr additive="base">
                                        <p:cTn id="53" dur="500" fill="hold"/>
                                        <p:tgtEl>
                                          <p:spTgt spid="5325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0"/>
                                            </p:cond>
                                          </p:stCondLst>
                                          <p:endCondLst>
                                            <p:cond evt="onStopAudio" delay="0">
                                              <p:tgtEl>
                                                <p:sldTgt/>
                                              </p:tgtEl>
                                            </p:cond>
                                          </p:endCondLst>
                                        </p:cTn>
                                        <p:tgtEl>
                                          <p:sndTgt r:embed="rId5" name="projctor.wav"/>
                                        </p:tgtEl>
                                      </p:cMediaNode>
                                    </p:audio>
                                  </p:subTnLst>
                                </p:cTn>
                              </p:par>
                            </p:childTnLst>
                          </p:cTn>
                        </p:par>
                        <p:par>
                          <p:cTn id="54" fill="hold">
                            <p:stCondLst>
                              <p:cond delay="15500"/>
                            </p:stCondLst>
                            <p:childTnLst>
                              <p:par>
                                <p:cTn id="55" presetID="2" presetClass="entr" presetSubtype="2" fill="hold" grpId="0" nodeType="afterEffect">
                                  <p:stCondLst>
                                    <p:cond delay="2000"/>
                                  </p:stCondLst>
                                  <p:childTnLst>
                                    <p:set>
                                      <p:cBhvr>
                                        <p:cTn id="56" dur="1" fill="hold">
                                          <p:stCondLst>
                                            <p:cond delay="0"/>
                                          </p:stCondLst>
                                        </p:cTn>
                                        <p:tgtEl>
                                          <p:spTgt spid="53260"/>
                                        </p:tgtEl>
                                        <p:attrNameLst>
                                          <p:attrName>style.visibility</p:attrName>
                                        </p:attrNameLst>
                                      </p:cBhvr>
                                      <p:to>
                                        <p:strVal val="visible"/>
                                      </p:to>
                                    </p:set>
                                    <p:anim calcmode="lin" valueType="num">
                                      <p:cBhvr additive="base">
                                        <p:cTn id="57" dur="500" fill="hold"/>
                                        <p:tgtEl>
                                          <p:spTgt spid="53260"/>
                                        </p:tgtEl>
                                        <p:attrNameLst>
                                          <p:attrName>ppt_x</p:attrName>
                                        </p:attrNameLst>
                                      </p:cBhvr>
                                      <p:tavLst>
                                        <p:tav tm="0">
                                          <p:val>
                                            <p:strVal val="1+#ppt_w/2"/>
                                          </p:val>
                                        </p:tav>
                                        <p:tav tm="100000">
                                          <p:val>
                                            <p:strVal val="#ppt_x"/>
                                          </p:val>
                                        </p:tav>
                                      </p:tavLst>
                                    </p:anim>
                                    <p:anim calcmode="lin" valueType="num">
                                      <p:cBhvr additive="base">
                                        <p:cTn id="58" dur="500" fill="hold"/>
                                        <p:tgtEl>
                                          <p:spTgt spid="5326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5"/>
                                            </p:cond>
                                          </p:stCondLst>
                                          <p:endCondLst>
                                            <p:cond evt="onStopAudio" delay="0">
                                              <p:tgtEl>
                                                <p:sldTgt/>
                                              </p:tgtEl>
                                            </p:cond>
                                          </p:endCondLst>
                                        </p:cTn>
                                        <p:tgtEl>
                                          <p:sndTgt r:embed="rId5" name="projctor.wav"/>
                                        </p:tgtEl>
                                      </p:cMediaNode>
                                    </p:audio>
                                  </p:subTnLst>
                                </p:cTn>
                              </p:par>
                            </p:childTnLst>
                          </p:cTn>
                        </p:par>
                        <p:par>
                          <p:cTn id="59" fill="hold">
                            <p:stCondLst>
                              <p:cond delay="18000"/>
                            </p:stCondLst>
                            <p:childTnLst>
                              <p:par>
                                <p:cTn id="60" presetID="2" presetClass="entr" presetSubtype="8" fill="hold" nodeType="afterEffect">
                                  <p:stCondLst>
                                    <p:cond delay="0"/>
                                  </p:stCondLst>
                                  <p:childTnLst>
                                    <p:set>
                                      <p:cBhvr>
                                        <p:cTn id="61" dur="1" fill="hold">
                                          <p:stCondLst>
                                            <p:cond delay="0"/>
                                          </p:stCondLst>
                                        </p:cTn>
                                        <p:tgtEl>
                                          <p:spTgt spid="53270"/>
                                        </p:tgtEl>
                                        <p:attrNameLst>
                                          <p:attrName>style.visibility</p:attrName>
                                        </p:attrNameLst>
                                      </p:cBhvr>
                                      <p:to>
                                        <p:strVal val="visible"/>
                                      </p:to>
                                    </p:set>
                                    <p:anim calcmode="lin" valueType="num">
                                      <p:cBhvr additive="base">
                                        <p:cTn id="62" dur="500" fill="hold"/>
                                        <p:tgtEl>
                                          <p:spTgt spid="53270"/>
                                        </p:tgtEl>
                                        <p:attrNameLst>
                                          <p:attrName>ppt_x</p:attrName>
                                        </p:attrNameLst>
                                      </p:cBhvr>
                                      <p:tavLst>
                                        <p:tav tm="0">
                                          <p:val>
                                            <p:strVal val="0-#ppt_w/2"/>
                                          </p:val>
                                        </p:tav>
                                        <p:tav tm="100000">
                                          <p:val>
                                            <p:strVal val="#ppt_x"/>
                                          </p:val>
                                        </p:tav>
                                      </p:tavLst>
                                    </p:anim>
                                    <p:anim calcmode="lin" valueType="num">
                                      <p:cBhvr additive="base">
                                        <p:cTn id="63" dur="500" fill="hold"/>
                                        <p:tgtEl>
                                          <p:spTgt spid="5327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0"/>
                                            </p:cond>
                                          </p:stCondLst>
                                          <p:endCondLst>
                                            <p:cond evt="onStopAudio" delay="0">
                                              <p:tgtEl>
                                                <p:sldTgt/>
                                              </p:tgtEl>
                                            </p:cond>
                                          </p:endCondLst>
                                        </p:cTn>
                                        <p:tgtEl>
                                          <p:sndTgt r:embed="rId4"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animBg="1" autoUpdateAnimBg="0"/>
      <p:bldP spid="53252" grpId="0" animBg="1"/>
      <p:bldP spid="53254" grpId="0" animBg="1"/>
      <p:bldP spid="53255" grpId="0" animBg="1"/>
      <p:bldP spid="53256" grpId="0" animBg="1" autoUpdateAnimBg="0"/>
      <p:bldP spid="53257" grpId="0" animBg="1" autoUpdateAnimBg="0"/>
      <p:bldP spid="53258" grpId="0" animBg="1" autoUpdateAnimBg="0"/>
      <p:bldP spid="53260" grpId="0" animBg="1" autoUpdateAnimBg="0"/>
      <p:bldP spid="5326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5" name="Rectangle 7"/>
          <p:cNvSpPr>
            <a:spLocks noGrp="1" noChangeArrowheads="1"/>
          </p:cNvSpPr>
          <p:nvPr>
            <p:ph type="title"/>
          </p:nvPr>
        </p:nvSpPr>
        <p:spPr bwMode="auto">
          <a:xfrm>
            <a:off x="500034" y="142853"/>
            <a:ext cx="8186766" cy="500066"/>
          </a:xfrm>
          <a:noFill/>
          <a:ln>
            <a:miter lim="800000"/>
            <a:headEnd/>
            <a:tailEnd/>
          </a:ln>
        </p:spPr>
        <p:txBody>
          <a:bodyPr vert="horz" wrap="square" lIns="91440" tIns="45720" rIns="91440" bIns="45720" numCol="1" anchor="t" anchorCtr="0" compatLnSpc="1">
            <a:prstTxWarp prst="textNoShape">
              <a:avLst/>
            </a:prstTxWarp>
            <a:normAutofit fontScale="90000"/>
          </a:bodyPr>
          <a:lstStyle/>
          <a:p>
            <a:pPr eaLnBrk="1" hangingPunct="1"/>
            <a:r>
              <a:rPr lang="en-US" sz="3200" dirty="0" smtClean="0">
                <a:solidFill>
                  <a:schemeClr val="accent2"/>
                </a:solidFill>
              </a:rPr>
              <a:t>A child’s wish</a:t>
            </a:r>
            <a:endParaRPr lang="ru-RU" sz="3200" dirty="0" smtClean="0">
              <a:solidFill>
                <a:schemeClr val="accent2"/>
              </a:solidFill>
            </a:endParaRPr>
          </a:p>
        </p:txBody>
      </p:sp>
      <p:pic>
        <p:nvPicPr>
          <p:cNvPr id="104458" name="Picture 10" descr="j0229011"/>
          <p:cNvPicPr>
            <a:picLocks noGrp="1" noChangeAspect="1" noChangeArrowheads="1"/>
          </p:cNvPicPr>
          <p:nvPr>
            <p:ph sz="quarter" idx="1"/>
          </p:nvPr>
        </p:nvPicPr>
        <p:blipFill>
          <a:blip r:embed="rId4" cstate="print"/>
          <a:srcRect/>
          <a:stretch>
            <a:fillRect/>
          </a:stretch>
        </p:blipFill>
        <p:spPr>
          <a:xfrm>
            <a:off x="783981" y="1341439"/>
            <a:ext cx="1617785" cy="2617787"/>
          </a:xfrm>
        </p:spPr>
      </p:pic>
      <p:sp>
        <p:nvSpPr>
          <p:cNvPr id="104457" name="Rectangle 9"/>
          <p:cNvSpPr>
            <a:spLocks noGrp="1" noChangeArrowheads="1"/>
          </p:cNvSpPr>
          <p:nvPr>
            <p:ph type="body" sz="half" idx="3"/>
          </p:nvPr>
        </p:nvSpPr>
        <p:spPr>
          <a:xfrm>
            <a:off x="2857488" y="928670"/>
            <a:ext cx="6101875" cy="5668980"/>
          </a:xfrm>
        </p:spPr>
        <p:txBody>
          <a:bodyPr>
            <a:normAutofit fontScale="92500" lnSpcReduction="10000"/>
          </a:bodyPr>
          <a:lstStyle/>
          <a:p>
            <a:pPr>
              <a:buNone/>
            </a:pPr>
            <a:r>
              <a:rPr lang="en-US" sz="2800" dirty="0" smtClean="0"/>
              <a:t>I want to live and not to die.</a:t>
            </a:r>
            <a:endParaRPr lang="ru-RU" sz="2800" dirty="0" smtClean="0"/>
          </a:p>
          <a:p>
            <a:pPr>
              <a:buNone/>
            </a:pPr>
            <a:r>
              <a:rPr lang="en-US" sz="2800" dirty="0" smtClean="0"/>
              <a:t>I want to laugh and not to cry,</a:t>
            </a:r>
            <a:endParaRPr lang="ru-RU" sz="2800" dirty="0" smtClean="0"/>
          </a:p>
          <a:p>
            <a:pPr>
              <a:buNone/>
            </a:pPr>
            <a:r>
              <a:rPr lang="en-US" sz="2800" dirty="0" smtClean="0"/>
              <a:t>I want to feel the summer sun.</a:t>
            </a:r>
            <a:endParaRPr lang="ru-RU" sz="2800" dirty="0" smtClean="0"/>
          </a:p>
          <a:p>
            <a:pPr>
              <a:buNone/>
            </a:pPr>
            <a:r>
              <a:rPr lang="en-US" sz="2800" dirty="0" smtClean="0"/>
              <a:t>I want to sing when life is fun.</a:t>
            </a:r>
            <a:endParaRPr lang="ru-RU" sz="2800" dirty="0" smtClean="0"/>
          </a:p>
          <a:p>
            <a:pPr>
              <a:buNone/>
            </a:pPr>
            <a:r>
              <a:rPr lang="en-US" sz="2800" dirty="0" smtClean="0"/>
              <a:t>           </a:t>
            </a:r>
            <a:r>
              <a:rPr lang="en-US" sz="2800" dirty="0" smtClean="0">
                <a:solidFill>
                  <a:schemeClr val="tx2"/>
                </a:solidFill>
              </a:rPr>
              <a:t>I want to fly into the blue.</a:t>
            </a:r>
            <a:endParaRPr lang="ru-RU" sz="2800" dirty="0" smtClean="0">
              <a:solidFill>
                <a:schemeClr val="tx2"/>
              </a:solidFill>
            </a:endParaRPr>
          </a:p>
          <a:p>
            <a:pPr>
              <a:buNone/>
            </a:pPr>
            <a:r>
              <a:rPr lang="en-US" sz="2800" dirty="0" smtClean="0">
                <a:solidFill>
                  <a:schemeClr val="tx2"/>
                </a:solidFill>
              </a:rPr>
              <a:t>           I want to swim as fish can do.</a:t>
            </a:r>
            <a:endParaRPr lang="ru-RU" sz="2800" dirty="0" smtClean="0">
              <a:solidFill>
                <a:schemeClr val="tx2"/>
              </a:solidFill>
            </a:endParaRPr>
          </a:p>
          <a:p>
            <a:pPr>
              <a:buNone/>
            </a:pPr>
            <a:r>
              <a:rPr lang="en-US" sz="2800" dirty="0" smtClean="0">
                <a:solidFill>
                  <a:schemeClr val="tx2"/>
                </a:solidFill>
              </a:rPr>
              <a:t>           I want to shake all friendly hands</a:t>
            </a:r>
            <a:endParaRPr lang="ru-RU" sz="2800" dirty="0" smtClean="0">
              <a:solidFill>
                <a:schemeClr val="tx2"/>
              </a:solidFill>
            </a:endParaRPr>
          </a:p>
          <a:p>
            <a:pPr>
              <a:buNone/>
            </a:pPr>
            <a:r>
              <a:rPr lang="en-US" sz="2800" dirty="0" smtClean="0">
                <a:solidFill>
                  <a:schemeClr val="tx2"/>
                </a:solidFill>
              </a:rPr>
              <a:t>           Of all the young of other lands.</a:t>
            </a:r>
            <a:endParaRPr lang="ru-RU" sz="2800" dirty="0" smtClean="0">
              <a:solidFill>
                <a:schemeClr val="tx2"/>
              </a:solidFill>
            </a:endParaRPr>
          </a:p>
          <a:p>
            <a:pPr>
              <a:buNone/>
            </a:pPr>
            <a:r>
              <a:rPr lang="en-US" sz="2800" dirty="0" smtClean="0"/>
              <a:t>I want to work for what is right.</a:t>
            </a:r>
            <a:endParaRPr lang="ru-RU" sz="2800" dirty="0" smtClean="0"/>
          </a:p>
          <a:p>
            <a:pPr>
              <a:buNone/>
            </a:pPr>
            <a:r>
              <a:rPr lang="en-US" sz="2800" dirty="0" smtClean="0"/>
              <a:t>I want to love and not to fight,</a:t>
            </a:r>
            <a:endParaRPr lang="ru-RU" sz="2800" dirty="0" smtClean="0"/>
          </a:p>
          <a:p>
            <a:pPr>
              <a:buNone/>
            </a:pPr>
            <a:r>
              <a:rPr lang="en-US" sz="2800" dirty="0" smtClean="0"/>
              <a:t>I want to laugh and not to cry</a:t>
            </a:r>
            <a:endParaRPr lang="ru-RU" sz="2800" dirty="0" smtClean="0"/>
          </a:p>
          <a:p>
            <a:pPr>
              <a:buNone/>
            </a:pPr>
            <a:r>
              <a:rPr lang="en-US" sz="2800" dirty="0" smtClean="0"/>
              <a:t>I want to live and not to die.</a:t>
            </a:r>
            <a:endParaRPr lang="ru-RU" sz="2800" dirty="0" smtClean="0"/>
          </a:p>
          <a:p>
            <a:pPr eaLnBrk="1" hangingPunct="1">
              <a:lnSpc>
                <a:spcPct val="90000"/>
              </a:lnSpc>
              <a:buFontTx/>
              <a:buNone/>
            </a:pPr>
            <a:endParaRPr lang="ru-RU" sz="2800" dirty="0" smtClean="0">
              <a:solidFill>
                <a:srgbClr val="CC3300"/>
              </a:solidFill>
            </a:endParaRPr>
          </a:p>
        </p:txBody>
      </p:sp>
      <p:pic>
        <p:nvPicPr>
          <p:cNvPr id="104459" name="Picture 11" descr="j0231409"/>
          <p:cNvPicPr>
            <a:picLocks noGrp="1" noChangeAspect="1" noChangeArrowheads="1"/>
          </p:cNvPicPr>
          <p:nvPr>
            <p:ph sz="quarter" idx="2"/>
          </p:nvPr>
        </p:nvPicPr>
        <p:blipFill>
          <a:blip r:embed="rId5" cstate="print"/>
          <a:srcRect/>
          <a:stretch>
            <a:fillRect/>
          </a:stretch>
        </p:blipFill>
        <p:spPr>
          <a:xfrm>
            <a:off x="383931" y="4129088"/>
            <a:ext cx="2492620" cy="2360612"/>
          </a:xfrm>
          <a:noFill/>
        </p:spPr>
      </p:pic>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104455"/>
                                        </p:tgtEl>
                                        <p:attrNameLst>
                                          <p:attrName>style.visibility</p:attrName>
                                        </p:attrNameLst>
                                      </p:cBhvr>
                                      <p:to>
                                        <p:strVal val="visible"/>
                                      </p:to>
                                    </p:set>
                                    <p:animEffect transition="in" filter="fade">
                                      <p:cBhvr>
                                        <p:cTn id="7" dur="770" decel="100000"/>
                                        <p:tgtEl>
                                          <p:spTgt spid="104455"/>
                                        </p:tgtEl>
                                      </p:cBhvr>
                                    </p:animEffect>
                                    <p:animScale>
                                      <p:cBhvr>
                                        <p:cTn id="8" dur="770" decel="100000"/>
                                        <p:tgtEl>
                                          <p:spTgt spid="104455"/>
                                        </p:tgtEl>
                                      </p:cBhvr>
                                      <p:from x="10000" y="10000"/>
                                      <p:to x="200000" y="450000"/>
                                    </p:animScale>
                                    <p:animScale>
                                      <p:cBhvr>
                                        <p:cTn id="9" dur="1230" accel="100000" fill="hold">
                                          <p:stCondLst>
                                            <p:cond delay="770"/>
                                          </p:stCondLst>
                                        </p:cTn>
                                        <p:tgtEl>
                                          <p:spTgt spid="104455"/>
                                        </p:tgtEl>
                                      </p:cBhvr>
                                      <p:from x="200000" y="450000"/>
                                      <p:to x="100000" y="100000"/>
                                    </p:animScale>
                                    <p:set>
                                      <p:cBhvr>
                                        <p:cTn id="10" dur="770" fill="hold"/>
                                        <p:tgtEl>
                                          <p:spTgt spid="104455"/>
                                        </p:tgtEl>
                                        <p:attrNameLst>
                                          <p:attrName>ppt_x</p:attrName>
                                        </p:attrNameLst>
                                      </p:cBhvr>
                                      <p:to>
                                        <p:strVal val="(0.5)"/>
                                      </p:to>
                                    </p:set>
                                    <p:anim from="(0.5)" to="(#ppt_x)" calcmode="lin" valueType="num">
                                      <p:cBhvr>
                                        <p:cTn id="11" dur="1230" accel="100000" fill="hold">
                                          <p:stCondLst>
                                            <p:cond delay="770"/>
                                          </p:stCondLst>
                                        </p:cTn>
                                        <p:tgtEl>
                                          <p:spTgt spid="104455"/>
                                        </p:tgtEl>
                                        <p:attrNameLst>
                                          <p:attrName>ppt_x</p:attrName>
                                        </p:attrNameLst>
                                      </p:cBhvr>
                                    </p:anim>
                                    <p:set>
                                      <p:cBhvr>
                                        <p:cTn id="12" dur="770" fill="hold"/>
                                        <p:tgtEl>
                                          <p:spTgt spid="104455"/>
                                        </p:tgtEl>
                                        <p:attrNameLst>
                                          <p:attrName>ppt_y</p:attrName>
                                        </p:attrNameLst>
                                      </p:cBhvr>
                                      <p:to>
                                        <p:strVal val="(#ppt_y+0.4)"/>
                                      </p:to>
                                    </p:set>
                                    <p:anim from="(#ppt_y+0.4)" to="(#ppt_y)" calcmode="lin" valueType="num">
                                      <p:cBhvr>
                                        <p:cTn id="13" dur="1230" accel="100000" fill="hold">
                                          <p:stCondLst>
                                            <p:cond delay="770"/>
                                          </p:stCondLst>
                                        </p:cTn>
                                        <p:tgtEl>
                                          <p:spTgt spid="104455"/>
                                        </p:tgtEl>
                                        <p:attrNameLst>
                                          <p:attrName>ppt_y</p:attrName>
                                        </p:attrNameLst>
                                      </p:cBhvr>
                                    </p:anim>
                                  </p:childTnLst>
                                  <p:subTnLst>
                                    <p:audio>
                                      <p:cMediaNode vol="76000">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14" fill="hold">
                            <p:stCondLst>
                              <p:cond delay="2000"/>
                            </p:stCondLst>
                            <p:childTnLst>
                              <p:par>
                                <p:cTn id="15" presetID="14" presetClass="entr" presetSubtype="10" fill="hold" nodeType="afterEffect">
                                  <p:stCondLst>
                                    <p:cond delay="0"/>
                                  </p:stCondLst>
                                  <p:childTnLst>
                                    <p:set>
                                      <p:cBhvr>
                                        <p:cTn id="16" dur="1" fill="hold">
                                          <p:stCondLst>
                                            <p:cond delay="0"/>
                                          </p:stCondLst>
                                        </p:cTn>
                                        <p:tgtEl>
                                          <p:spTgt spid="104458"/>
                                        </p:tgtEl>
                                        <p:attrNameLst>
                                          <p:attrName>style.visibility</p:attrName>
                                        </p:attrNameLst>
                                      </p:cBhvr>
                                      <p:to>
                                        <p:strVal val="visible"/>
                                      </p:to>
                                    </p:set>
                                    <p:animEffect transition="in" filter="randombar(horizontal)">
                                      <p:cBhvr>
                                        <p:cTn id="17" dur="2000"/>
                                        <p:tgtEl>
                                          <p:spTgt spid="104458"/>
                                        </p:tgtEl>
                                      </p:cBhvr>
                                    </p:animEffect>
                                  </p:childTnLst>
                                  <p:subTnLst>
                                    <p:audio>
                                      <p:cMediaNode>
                                        <p:cTn display="0" masterRel="sameClick">
                                          <p:stCondLst>
                                            <p:cond evt="begin" delay="0">
                                              <p:tn val="15"/>
                                            </p:cond>
                                          </p:stCondLst>
                                          <p:endCondLst>
                                            <p:cond evt="onStopAudio" delay="0">
                                              <p:tgtEl>
                                                <p:sldTgt/>
                                              </p:tgtEl>
                                            </p:cond>
                                          </p:endCondLst>
                                        </p:cTn>
                                        <p:tgtEl>
                                          <p:sndTgt r:embed="rId3" name="chimes.wav"/>
                                        </p:tgtEl>
                                      </p:cMediaNode>
                                    </p:audio>
                                  </p:subTnLst>
                                </p:cTn>
                              </p:par>
                            </p:childTnLst>
                          </p:cTn>
                        </p:par>
                        <p:par>
                          <p:cTn id="18" fill="hold">
                            <p:stCondLst>
                              <p:cond delay="4000"/>
                            </p:stCondLst>
                            <p:childTnLst>
                              <p:par>
                                <p:cTn id="19" presetID="40" presetClass="entr" presetSubtype="0" fill="hold" nodeType="afterEffect">
                                  <p:stCondLst>
                                    <p:cond delay="0"/>
                                  </p:stCondLst>
                                  <p:iterate type="lt">
                                    <p:tmPct val="10000"/>
                                  </p:iterate>
                                  <p:childTnLst>
                                    <p:set>
                                      <p:cBhvr>
                                        <p:cTn id="20" dur="1" fill="hold">
                                          <p:stCondLst>
                                            <p:cond delay="0"/>
                                          </p:stCondLst>
                                        </p:cTn>
                                        <p:tgtEl>
                                          <p:spTgt spid="104457">
                                            <p:txEl>
                                              <p:pRg st="0" end="0"/>
                                            </p:txEl>
                                          </p:spTgt>
                                        </p:tgtEl>
                                        <p:attrNameLst>
                                          <p:attrName>style.visibility</p:attrName>
                                        </p:attrNameLst>
                                      </p:cBhvr>
                                      <p:to>
                                        <p:strVal val="visible"/>
                                      </p:to>
                                    </p:set>
                                    <p:animEffect transition="in" filter="fade">
                                      <p:cBhvr>
                                        <p:cTn id="21" dur="1000"/>
                                        <p:tgtEl>
                                          <p:spTgt spid="104457">
                                            <p:txEl>
                                              <p:pRg st="0" end="0"/>
                                            </p:txEl>
                                          </p:spTgt>
                                        </p:tgtEl>
                                      </p:cBhvr>
                                    </p:animEffect>
                                    <p:anim calcmode="lin" valueType="num">
                                      <p:cBhvr>
                                        <p:cTn id="22" dur="1000" fill="hold"/>
                                        <p:tgtEl>
                                          <p:spTgt spid="104457">
                                            <p:txEl>
                                              <p:pRg st="0" end="0"/>
                                            </p:txEl>
                                          </p:spTgt>
                                        </p:tgtEl>
                                        <p:attrNameLst>
                                          <p:attrName>ppt_x</p:attrName>
                                        </p:attrNameLst>
                                      </p:cBhvr>
                                      <p:tavLst>
                                        <p:tav tm="0">
                                          <p:val>
                                            <p:strVal val="#ppt_x-.1"/>
                                          </p:val>
                                        </p:tav>
                                        <p:tav tm="100000">
                                          <p:val>
                                            <p:strVal val="#ppt_x"/>
                                          </p:val>
                                        </p:tav>
                                      </p:tavLst>
                                    </p:anim>
                                    <p:anim calcmode="lin" valueType="num">
                                      <p:cBhvr>
                                        <p:cTn id="23" dur="1000" fill="hold"/>
                                        <p:tgtEl>
                                          <p:spTgt spid="10445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2" name="camera.wav"/>
                                        </p:tgtEl>
                                      </p:cMediaNode>
                                    </p:audio>
                                  </p:subTnLst>
                                </p:cTn>
                              </p:par>
                            </p:childTnLst>
                          </p:cTn>
                        </p:par>
                        <p:par>
                          <p:cTn id="24" fill="hold">
                            <p:stCondLst>
                              <p:cond delay="7200"/>
                            </p:stCondLst>
                            <p:childTnLst>
                              <p:par>
                                <p:cTn id="25" presetID="40" presetClass="entr" presetSubtype="0" fill="hold" nodeType="afterEffect">
                                  <p:stCondLst>
                                    <p:cond delay="0"/>
                                  </p:stCondLst>
                                  <p:iterate type="lt">
                                    <p:tmPct val="10000"/>
                                  </p:iterate>
                                  <p:childTnLst>
                                    <p:set>
                                      <p:cBhvr>
                                        <p:cTn id="26" dur="1" fill="hold">
                                          <p:stCondLst>
                                            <p:cond delay="0"/>
                                          </p:stCondLst>
                                        </p:cTn>
                                        <p:tgtEl>
                                          <p:spTgt spid="104457">
                                            <p:txEl>
                                              <p:pRg st="1" end="1"/>
                                            </p:txEl>
                                          </p:spTgt>
                                        </p:tgtEl>
                                        <p:attrNameLst>
                                          <p:attrName>style.visibility</p:attrName>
                                        </p:attrNameLst>
                                      </p:cBhvr>
                                      <p:to>
                                        <p:strVal val="visible"/>
                                      </p:to>
                                    </p:set>
                                    <p:animEffect transition="in" filter="fade">
                                      <p:cBhvr>
                                        <p:cTn id="27" dur="1000"/>
                                        <p:tgtEl>
                                          <p:spTgt spid="104457">
                                            <p:txEl>
                                              <p:pRg st="1" end="1"/>
                                            </p:txEl>
                                          </p:spTgt>
                                        </p:tgtEl>
                                      </p:cBhvr>
                                    </p:animEffect>
                                    <p:anim calcmode="lin" valueType="num">
                                      <p:cBhvr>
                                        <p:cTn id="28" dur="1000" fill="hold"/>
                                        <p:tgtEl>
                                          <p:spTgt spid="104457">
                                            <p:txEl>
                                              <p:pRg st="1" end="1"/>
                                            </p:txEl>
                                          </p:spTgt>
                                        </p:tgtEl>
                                        <p:attrNameLst>
                                          <p:attrName>ppt_x</p:attrName>
                                        </p:attrNameLst>
                                      </p:cBhvr>
                                      <p:tavLst>
                                        <p:tav tm="0">
                                          <p:val>
                                            <p:strVal val="#ppt_x-.1"/>
                                          </p:val>
                                        </p:tav>
                                        <p:tav tm="100000">
                                          <p:val>
                                            <p:strVal val="#ppt_x"/>
                                          </p:val>
                                        </p:tav>
                                      </p:tavLst>
                                    </p:anim>
                                    <p:anim calcmode="lin" valueType="num">
                                      <p:cBhvr>
                                        <p:cTn id="29" dur="1000" fill="hold"/>
                                        <p:tgtEl>
                                          <p:spTgt spid="10445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par>
                          <p:cTn id="30" fill="hold">
                            <p:stCondLst>
                              <p:cond delay="10500"/>
                            </p:stCondLst>
                            <p:childTnLst>
                              <p:par>
                                <p:cTn id="31" presetID="40" presetClass="entr" presetSubtype="0" fill="hold" nodeType="afterEffect">
                                  <p:stCondLst>
                                    <p:cond delay="0"/>
                                  </p:stCondLst>
                                  <p:iterate type="lt">
                                    <p:tmPct val="10000"/>
                                  </p:iterate>
                                  <p:childTnLst>
                                    <p:set>
                                      <p:cBhvr>
                                        <p:cTn id="32" dur="1" fill="hold">
                                          <p:stCondLst>
                                            <p:cond delay="0"/>
                                          </p:stCondLst>
                                        </p:cTn>
                                        <p:tgtEl>
                                          <p:spTgt spid="104457">
                                            <p:txEl>
                                              <p:pRg st="2" end="2"/>
                                            </p:txEl>
                                          </p:spTgt>
                                        </p:tgtEl>
                                        <p:attrNameLst>
                                          <p:attrName>style.visibility</p:attrName>
                                        </p:attrNameLst>
                                      </p:cBhvr>
                                      <p:to>
                                        <p:strVal val="visible"/>
                                      </p:to>
                                    </p:set>
                                    <p:animEffect transition="in" filter="fade">
                                      <p:cBhvr>
                                        <p:cTn id="33" dur="1000"/>
                                        <p:tgtEl>
                                          <p:spTgt spid="104457">
                                            <p:txEl>
                                              <p:pRg st="2" end="2"/>
                                            </p:txEl>
                                          </p:spTgt>
                                        </p:tgtEl>
                                      </p:cBhvr>
                                    </p:animEffect>
                                    <p:anim calcmode="lin" valueType="num">
                                      <p:cBhvr>
                                        <p:cTn id="34" dur="1000" fill="hold"/>
                                        <p:tgtEl>
                                          <p:spTgt spid="104457">
                                            <p:txEl>
                                              <p:pRg st="2" end="2"/>
                                            </p:txEl>
                                          </p:spTgt>
                                        </p:tgtEl>
                                        <p:attrNameLst>
                                          <p:attrName>ppt_x</p:attrName>
                                        </p:attrNameLst>
                                      </p:cBhvr>
                                      <p:tavLst>
                                        <p:tav tm="0">
                                          <p:val>
                                            <p:strVal val="#ppt_x-.1"/>
                                          </p:val>
                                        </p:tav>
                                        <p:tav tm="100000">
                                          <p:val>
                                            <p:strVal val="#ppt_x"/>
                                          </p:val>
                                        </p:tav>
                                      </p:tavLst>
                                    </p:anim>
                                    <p:anim calcmode="lin" valueType="num">
                                      <p:cBhvr>
                                        <p:cTn id="35" dur="1000" fill="hold"/>
                                        <p:tgtEl>
                                          <p:spTgt spid="10445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2" name="camera.wav"/>
                                        </p:tgtEl>
                                      </p:cMediaNode>
                                    </p:audio>
                                  </p:subTnLst>
                                </p:cTn>
                              </p:par>
                            </p:childTnLst>
                          </p:cTn>
                        </p:par>
                        <p:par>
                          <p:cTn id="36" fill="hold">
                            <p:stCondLst>
                              <p:cond delay="13800"/>
                            </p:stCondLst>
                            <p:childTnLst>
                              <p:par>
                                <p:cTn id="37" presetID="40" presetClass="entr" presetSubtype="0" fill="hold" nodeType="afterEffect">
                                  <p:stCondLst>
                                    <p:cond delay="0"/>
                                  </p:stCondLst>
                                  <p:iterate type="lt">
                                    <p:tmPct val="10000"/>
                                  </p:iterate>
                                  <p:childTnLst>
                                    <p:set>
                                      <p:cBhvr>
                                        <p:cTn id="38" dur="1" fill="hold">
                                          <p:stCondLst>
                                            <p:cond delay="0"/>
                                          </p:stCondLst>
                                        </p:cTn>
                                        <p:tgtEl>
                                          <p:spTgt spid="104457">
                                            <p:txEl>
                                              <p:pRg st="3" end="3"/>
                                            </p:txEl>
                                          </p:spTgt>
                                        </p:tgtEl>
                                        <p:attrNameLst>
                                          <p:attrName>style.visibility</p:attrName>
                                        </p:attrNameLst>
                                      </p:cBhvr>
                                      <p:to>
                                        <p:strVal val="visible"/>
                                      </p:to>
                                    </p:set>
                                    <p:animEffect transition="in" filter="fade">
                                      <p:cBhvr>
                                        <p:cTn id="39" dur="1000"/>
                                        <p:tgtEl>
                                          <p:spTgt spid="104457">
                                            <p:txEl>
                                              <p:pRg st="3" end="3"/>
                                            </p:txEl>
                                          </p:spTgt>
                                        </p:tgtEl>
                                      </p:cBhvr>
                                    </p:animEffect>
                                    <p:anim calcmode="lin" valueType="num">
                                      <p:cBhvr>
                                        <p:cTn id="40" dur="1000" fill="hold"/>
                                        <p:tgtEl>
                                          <p:spTgt spid="104457">
                                            <p:txEl>
                                              <p:pRg st="3" end="3"/>
                                            </p:txEl>
                                          </p:spTgt>
                                        </p:tgtEl>
                                        <p:attrNameLst>
                                          <p:attrName>ppt_x</p:attrName>
                                        </p:attrNameLst>
                                      </p:cBhvr>
                                      <p:tavLst>
                                        <p:tav tm="0">
                                          <p:val>
                                            <p:strVal val="#ppt_x-.1"/>
                                          </p:val>
                                        </p:tav>
                                        <p:tav tm="100000">
                                          <p:val>
                                            <p:strVal val="#ppt_x"/>
                                          </p:val>
                                        </p:tav>
                                      </p:tavLst>
                                    </p:anim>
                                    <p:anim calcmode="lin" valueType="num">
                                      <p:cBhvr>
                                        <p:cTn id="41" dur="1000" fill="hold"/>
                                        <p:tgtEl>
                                          <p:spTgt spid="10445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2" name="camera.wav"/>
                                        </p:tgtEl>
                                      </p:cMediaNode>
                                    </p:audio>
                                  </p:subTnLst>
                                </p:cTn>
                              </p:par>
                            </p:childTnLst>
                          </p:cTn>
                        </p:par>
                        <p:par>
                          <p:cTn id="42" fill="hold">
                            <p:stCondLst>
                              <p:cond delay="17200"/>
                            </p:stCondLst>
                            <p:childTnLst>
                              <p:par>
                                <p:cTn id="43" presetID="40" presetClass="entr" presetSubtype="0" fill="hold" nodeType="afterEffect">
                                  <p:stCondLst>
                                    <p:cond delay="0"/>
                                  </p:stCondLst>
                                  <p:iterate type="lt">
                                    <p:tmPct val="10000"/>
                                  </p:iterate>
                                  <p:childTnLst>
                                    <p:set>
                                      <p:cBhvr>
                                        <p:cTn id="44" dur="1" fill="hold">
                                          <p:stCondLst>
                                            <p:cond delay="0"/>
                                          </p:stCondLst>
                                        </p:cTn>
                                        <p:tgtEl>
                                          <p:spTgt spid="104457">
                                            <p:txEl>
                                              <p:pRg st="4" end="4"/>
                                            </p:txEl>
                                          </p:spTgt>
                                        </p:tgtEl>
                                        <p:attrNameLst>
                                          <p:attrName>style.visibility</p:attrName>
                                        </p:attrNameLst>
                                      </p:cBhvr>
                                      <p:to>
                                        <p:strVal val="visible"/>
                                      </p:to>
                                    </p:set>
                                    <p:animEffect transition="in" filter="fade">
                                      <p:cBhvr>
                                        <p:cTn id="45" dur="1000"/>
                                        <p:tgtEl>
                                          <p:spTgt spid="104457">
                                            <p:txEl>
                                              <p:pRg st="4" end="4"/>
                                            </p:txEl>
                                          </p:spTgt>
                                        </p:tgtEl>
                                      </p:cBhvr>
                                    </p:animEffect>
                                    <p:anim calcmode="lin" valueType="num">
                                      <p:cBhvr>
                                        <p:cTn id="46" dur="1000" fill="hold"/>
                                        <p:tgtEl>
                                          <p:spTgt spid="104457">
                                            <p:txEl>
                                              <p:pRg st="4" end="4"/>
                                            </p:txEl>
                                          </p:spTgt>
                                        </p:tgtEl>
                                        <p:attrNameLst>
                                          <p:attrName>ppt_x</p:attrName>
                                        </p:attrNameLst>
                                      </p:cBhvr>
                                      <p:tavLst>
                                        <p:tav tm="0">
                                          <p:val>
                                            <p:strVal val="#ppt_x-.1"/>
                                          </p:val>
                                        </p:tav>
                                        <p:tav tm="100000">
                                          <p:val>
                                            <p:strVal val="#ppt_x"/>
                                          </p:val>
                                        </p:tav>
                                      </p:tavLst>
                                    </p:anim>
                                    <p:anim calcmode="lin" valueType="num">
                                      <p:cBhvr>
                                        <p:cTn id="47" dur="1000" fill="hold"/>
                                        <p:tgtEl>
                                          <p:spTgt spid="10445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3"/>
                                            </p:cond>
                                          </p:stCondLst>
                                          <p:endCondLst>
                                            <p:cond evt="onStopAudio" delay="0">
                                              <p:tgtEl>
                                                <p:sldTgt/>
                                              </p:tgtEl>
                                            </p:cond>
                                          </p:endCondLst>
                                        </p:cTn>
                                        <p:tgtEl>
                                          <p:sndTgt r:embed="rId2" name="camera.wav"/>
                                        </p:tgtEl>
                                      </p:cMediaNode>
                                    </p:audio>
                                  </p:subTnLst>
                                </p:cTn>
                              </p:par>
                            </p:childTnLst>
                          </p:cTn>
                        </p:par>
                        <p:par>
                          <p:cTn id="48" fill="hold">
                            <p:stCondLst>
                              <p:cond delay="20300"/>
                            </p:stCondLst>
                            <p:childTnLst>
                              <p:par>
                                <p:cTn id="49" presetID="40" presetClass="entr" presetSubtype="0" fill="hold" nodeType="afterEffect">
                                  <p:stCondLst>
                                    <p:cond delay="0"/>
                                  </p:stCondLst>
                                  <p:iterate type="lt">
                                    <p:tmPct val="10000"/>
                                  </p:iterate>
                                  <p:childTnLst>
                                    <p:set>
                                      <p:cBhvr>
                                        <p:cTn id="50" dur="1" fill="hold">
                                          <p:stCondLst>
                                            <p:cond delay="0"/>
                                          </p:stCondLst>
                                        </p:cTn>
                                        <p:tgtEl>
                                          <p:spTgt spid="104457">
                                            <p:txEl>
                                              <p:pRg st="5" end="5"/>
                                            </p:txEl>
                                          </p:spTgt>
                                        </p:tgtEl>
                                        <p:attrNameLst>
                                          <p:attrName>style.visibility</p:attrName>
                                        </p:attrNameLst>
                                      </p:cBhvr>
                                      <p:to>
                                        <p:strVal val="visible"/>
                                      </p:to>
                                    </p:set>
                                    <p:animEffect transition="in" filter="fade">
                                      <p:cBhvr>
                                        <p:cTn id="51" dur="1000"/>
                                        <p:tgtEl>
                                          <p:spTgt spid="104457">
                                            <p:txEl>
                                              <p:pRg st="5" end="5"/>
                                            </p:txEl>
                                          </p:spTgt>
                                        </p:tgtEl>
                                      </p:cBhvr>
                                    </p:animEffect>
                                    <p:anim calcmode="lin" valueType="num">
                                      <p:cBhvr>
                                        <p:cTn id="52" dur="1000" fill="hold"/>
                                        <p:tgtEl>
                                          <p:spTgt spid="104457">
                                            <p:txEl>
                                              <p:pRg st="5" end="5"/>
                                            </p:txEl>
                                          </p:spTgt>
                                        </p:tgtEl>
                                        <p:attrNameLst>
                                          <p:attrName>ppt_x</p:attrName>
                                        </p:attrNameLst>
                                      </p:cBhvr>
                                      <p:tavLst>
                                        <p:tav tm="0">
                                          <p:val>
                                            <p:strVal val="#ppt_x-.1"/>
                                          </p:val>
                                        </p:tav>
                                        <p:tav tm="100000">
                                          <p:val>
                                            <p:strVal val="#ppt_x"/>
                                          </p:val>
                                        </p:tav>
                                      </p:tavLst>
                                    </p:anim>
                                    <p:anim calcmode="lin" valueType="num">
                                      <p:cBhvr>
                                        <p:cTn id="53" dur="1000" fill="hold"/>
                                        <p:tgtEl>
                                          <p:spTgt spid="104457">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9"/>
                                            </p:cond>
                                          </p:stCondLst>
                                          <p:endCondLst>
                                            <p:cond evt="onStopAudio" delay="0">
                                              <p:tgtEl>
                                                <p:sldTgt/>
                                              </p:tgtEl>
                                            </p:cond>
                                          </p:endCondLst>
                                        </p:cTn>
                                        <p:tgtEl>
                                          <p:sndTgt r:embed="rId2" name="camera.wav"/>
                                        </p:tgtEl>
                                      </p:cMediaNode>
                                    </p:audio>
                                  </p:subTnLst>
                                </p:cTn>
                              </p:par>
                            </p:childTnLst>
                          </p:cTn>
                        </p:par>
                        <p:par>
                          <p:cTn id="54" fill="hold">
                            <p:stCondLst>
                              <p:cond delay="23500"/>
                            </p:stCondLst>
                            <p:childTnLst>
                              <p:par>
                                <p:cTn id="55" presetID="40" presetClass="entr" presetSubtype="0" fill="hold" nodeType="afterEffect">
                                  <p:stCondLst>
                                    <p:cond delay="0"/>
                                  </p:stCondLst>
                                  <p:iterate type="lt">
                                    <p:tmPct val="10000"/>
                                  </p:iterate>
                                  <p:childTnLst>
                                    <p:set>
                                      <p:cBhvr>
                                        <p:cTn id="56" dur="1" fill="hold">
                                          <p:stCondLst>
                                            <p:cond delay="0"/>
                                          </p:stCondLst>
                                        </p:cTn>
                                        <p:tgtEl>
                                          <p:spTgt spid="104457">
                                            <p:txEl>
                                              <p:pRg st="6" end="6"/>
                                            </p:txEl>
                                          </p:spTgt>
                                        </p:tgtEl>
                                        <p:attrNameLst>
                                          <p:attrName>style.visibility</p:attrName>
                                        </p:attrNameLst>
                                      </p:cBhvr>
                                      <p:to>
                                        <p:strVal val="visible"/>
                                      </p:to>
                                    </p:set>
                                    <p:animEffect transition="in" filter="fade">
                                      <p:cBhvr>
                                        <p:cTn id="57" dur="1000"/>
                                        <p:tgtEl>
                                          <p:spTgt spid="104457">
                                            <p:txEl>
                                              <p:pRg st="6" end="6"/>
                                            </p:txEl>
                                          </p:spTgt>
                                        </p:tgtEl>
                                      </p:cBhvr>
                                    </p:animEffect>
                                    <p:anim calcmode="lin" valueType="num">
                                      <p:cBhvr>
                                        <p:cTn id="58" dur="1000" fill="hold"/>
                                        <p:tgtEl>
                                          <p:spTgt spid="104457">
                                            <p:txEl>
                                              <p:pRg st="6" end="6"/>
                                            </p:txEl>
                                          </p:spTgt>
                                        </p:tgtEl>
                                        <p:attrNameLst>
                                          <p:attrName>ppt_x</p:attrName>
                                        </p:attrNameLst>
                                      </p:cBhvr>
                                      <p:tavLst>
                                        <p:tav tm="0">
                                          <p:val>
                                            <p:strVal val="#ppt_x-.1"/>
                                          </p:val>
                                        </p:tav>
                                        <p:tav tm="100000">
                                          <p:val>
                                            <p:strVal val="#ppt_x"/>
                                          </p:val>
                                        </p:tav>
                                      </p:tavLst>
                                    </p:anim>
                                    <p:anim calcmode="lin" valueType="num">
                                      <p:cBhvr>
                                        <p:cTn id="59" dur="1000" fill="hold"/>
                                        <p:tgtEl>
                                          <p:spTgt spid="104457">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5"/>
                                            </p:cond>
                                          </p:stCondLst>
                                          <p:endCondLst>
                                            <p:cond evt="onStopAudio" delay="0">
                                              <p:tgtEl>
                                                <p:sldTgt/>
                                              </p:tgtEl>
                                            </p:cond>
                                          </p:endCondLst>
                                        </p:cTn>
                                        <p:tgtEl>
                                          <p:sndTgt r:embed="rId2" name="camera.wav"/>
                                        </p:tgtEl>
                                      </p:cMediaNode>
                                    </p:audio>
                                  </p:subTnLst>
                                </p:cTn>
                              </p:par>
                            </p:childTnLst>
                          </p:cTn>
                        </p:par>
                        <p:par>
                          <p:cTn id="60" fill="hold">
                            <p:stCondLst>
                              <p:cond delay="27200"/>
                            </p:stCondLst>
                            <p:childTnLst>
                              <p:par>
                                <p:cTn id="61" presetID="40" presetClass="entr" presetSubtype="0" fill="hold" nodeType="afterEffect">
                                  <p:stCondLst>
                                    <p:cond delay="0"/>
                                  </p:stCondLst>
                                  <p:iterate type="lt">
                                    <p:tmPct val="10000"/>
                                  </p:iterate>
                                  <p:childTnLst>
                                    <p:set>
                                      <p:cBhvr>
                                        <p:cTn id="62" dur="1" fill="hold">
                                          <p:stCondLst>
                                            <p:cond delay="0"/>
                                          </p:stCondLst>
                                        </p:cTn>
                                        <p:tgtEl>
                                          <p:spTgt spid="104457">
                                            <p:txEl>
                                              <p:pRg st="7" end="7"/>
                                            </p:txEl>
                                          </p:spTgt>
                                        </p:tgtEl>
                                        <p:attrNameLst>
                                          <p:attrName>style.visibility</p:attrName>
                                        </p:attrNameLst>
                                      </p:cBhvr>
                                      <p:to>
                                        <p:strVal val="visible"/>
                                      </p:to>
                                    </p:set>
                                    <p:animEffect transition="in" filter="fade">
                                      <p:cBhvr>
                                        <p:cTn id="63" dur="1000"/>
                                        <p:tgtEl>
                                          <p:spTgt spid="104457">
                                            <p:txEl>
                                              <p:pRg st="7" end="7"/>
                                            </p:txEl>
                                          </p:spTgt>
                                        </p:tgtEl>
                                      </p:cBhvr>
                                    </p:animEffect>
                                    <p:anim calcmode="lin" valueType="num">
                                      <p:cBhvr>
                                        <p:cTn id="64" dur="1000" fill="hold"/>
                                        <p:tgtEl>
                                          <p:spTgt spid="104457">
                                            <p:txEl>
                                              <p:pRg st="7" end="7"/>
                                            </p:txEl>
                                          </p:spTgt>
                                        </p:tgtEl>
                                        <p:attrNameLst>
                                          <p:attrName>ppt_x</p:attrName>
                                        </p:attrNameLst>
                                      </p:cBhvr>
                                      <p:tavLst>
                                        <p:tav tm="0">
                                          <p:val>
                                            <p:strVal val="#ppt_x-.1"/>
                                          </p:val>
                                        </p:tav>
                                        <p:tav tm="100000">
                                          <p:val>
                                            <p:strVal val="#ppt_x"/>
                                          </p:val>
                                        </p:tav>
                                      </p:tavLst>
                                    </p:anim>
                                    <p:anim calcmode="lin" valueType="num">
                                      <p:cBhvr>
                                        <p:cTn id="65" dur="1000" fill="hold"/>
                                        <p:tgtEl>
                                          <p:spTgt spid="104457">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1"/>
                                            </p:cond>
                                          </p:stCondLst>
                                          <p:endCondLst>
                                            <p:cond evt="onStopAudio" delay="0">
                                              <p:tgtEl>
                                                <p:sldTgt/>
                                              </p:tgtEl>
                                            </p:cond>
                                          </p:endCondLst>
                                        </p:cTn>
                                        <p:tgtEl>
                                          <p:sndTgt r:embed="rId2" name="camera.wav"/>
                                        </p:tgtEl>
                                      </p:cMediaNode>
                                    </p:audio>
                                  </p:subTnLst>
                                </p:cTn>
                              </p:par>
                            </p:childTnLst>
                          </p:cTn>
                        </p:par>
                        <p:par>
                          <p:cTn id="66" fill="hold">
                            <p:stCondLst>
                              <p:cond delay="30700"/>
                            </p:stCondLst>
                            <p:childTnLst>
                              <p:par>
                                <p:cTn id="67" presetID="40" presetClass="entr" presetSubtype="0" fill="hold" nodeType="afterEffect">
                                  <p:stCondLst>
                                    <p:cond delay="0"/>
                                  </p:stCondLst>
                                  <p:iterate type="lt">
                                    <p:tmPct val="10000"/>
                                  </p:iterate>
                                  <p:childTnLst>
                                    <p:set>
                                      <p:cBhvr>
                                        <p:cTn id="68" dur="1" fill="hold">
                                          <p:stCondLst>
                                            <p:cond delay="0"/>
                                          </p:stCondLst>
                                        </p:cTn>
                                        <p:tgtEl>
                                          <p:spTgt spid="104457">
                                            <p:txEl>
                                              <p:pRg st="8" end="8"/>
                                            </p:txEl>
                                          </p:spTgt>
                                        </p:tgtEl>
                                        <p:attrNameLst>
                                          <p:attrName>style.visibility</p:attrName>
                                        </p:attrNameLst>
                                      </p:cBhvr>
                                      <p:to>
                                        <p:strVal val="visible"/>
                                      </p:to>
                                    </p:set>
                                    <p:animEffect transition="in" filter="fade">
                                      <p:cBhvr>
                                        <p:cTn id="69" dur="1000"/>
                                        <p:tgtEl>
                                          <p:spTgt spid="104457">
                                            <p:txEl>
                                              <p:pRg st="8" end="8"/>
                                            </p:txEl>
                                          </p:spTgt>
                                        </p:tgtEl>
                                      </p:cBhvr>
                                    </p:animEffect>
                                    <p:anim calcmode="lin" valueType="num">
                                      <p:cBhvr>
                                        <p:cTn id="70" dur="1000" fill="hold"/>
                                        <p:tgtEl>
                                          <p:spTgt spid="104457">
                                            <p:txEl>
                                              <p:pRg st="8" end="8"/>
                                            </p:txEl>
                                          </p:spTgt>
                                        </p:tgtEl>
                                        <p:attrNameLst>
                                          <p:attrName>ppt_x</p:attrName>
                                        </p:attrNameLst>
                                      </p:cBhvr>
                                      <p:tavLst>
                                        <p:tav tm="0">
                                          <p:val>
                                            <p:strVal val="#ppt_x-.1"/>
                                          </p:val>
                                        </p:tav>
                                        <p:tav tm="100000">
                                          <p:val>
                                            <p:strVal val="#ppt_x"/>
                                          </p:val>
                                        </p:tav>
                                      </p:tavLst>
                                    </p:anim>
                                    <p:anim calcmode="lin" valueType="num">
                                      <p:cBhvr>
                                        <p:cTn id="71" dur="1000" fill="hold"/>
                                        <p:tgtEl>
                                          <p:spTgt spid="104457">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7"/>
                                            </p:cond>
                                          </p:stCondLst>
                                          <p:endCondLst>
                                            <p:cond evt="onStopAudio" delay="0">
                                              <p:tgtEl>
                                                <p:sldTgt/>
                                              </p:tgtEl>
                                            </p:cond>
                                          </p:endCondLst>
                                        </p:cTn>
                                        <p:tgtEl>
                                          <p:sndTgt r:embed="rId2" name="camera.wav"/>
                                        </p:tgtEl>
                                      </p:cMediaNode>
                                    </p:audio>
                                  </p:subTnLst>
                                </p:cTn>
                              </p:par>
                            </p:childTnLst>
                          </p:cTn>
                        </p:par>
                        <p:par>
                          <p:cTn id="72" fill="hold">
                            <p:stCondLst>
                              <p:cond delay="34200"/>
                            </p:stCondLst>
                            <p:childTnLst>
                              <p:par>
                                <p:cTn id="73" presetID="40" presetClass="entr" presetSubtype="0" fill="hold" nodeType="afterEffect">
                                  <p:stCondLst>
                                    <p:cond delay="0"/>
                                  </p:stCondLst>
                                  <p:iterate type="lt">
                                    <p:tmPct val="10000"/>
                                  </p:iterate>
                                  <p:childTnLst>
                                    <p:set>
                                      <p:cBhvr>
                                        <p:cTn id="74" dur="1" fill="hold">
                                          <p:stCondLst>
                                            <p:cond delay="0"/>
                                          </p:stCondLst>
                                        </p:cTn>
                                        <p:tgtEl>
                                          <p:spTgt spid="104457">
                                            <p:txEl>
                                              <p:pRg st="9" end="9"/>
                                            </p:txEl>
                                          </p:spTgt>
                                        </p:tgtEl>
                                        <p:attrNameLst>
                                          <p:attrName>style.visibility</p:attrName>
                                        </p:attrNameLst>
                                      </p:cBhvr>
                                      <p:to>
                                        <p:strVal val="visible"/>
                                      </p:to>
                                    </p:set>
                                    <p:animEffect transition="in" filter="fade">
                                      <p:cBhvr>
                                        <p:cTn id="75" dur="1000"/>
                                        <p:tgtEl>
                                          <p:spTgt spid="104457">
                                            <p:txEl>
                                              <p:pRg st="9" end="9"/>
                                            </p:txEl>
                                          </p:spTgt>
                                        </p:tgtEl>
                                      </p:cBhvr>
                                    </p:animEffect>
                                    <p:anim calcmode="lin" valueType="num">
                                      <p:cBhvr>
                                        <p:cTn id="76" dur="1000" fill="hold"/>
                                        <p:tgtEl>
                                          <p:spTgt spid="104457">
                                            <p:txEl>
                                              <p:pRg st="9" end="9"/>
                                            </p:txEl>
                                          </p:spTgt>
                                        </p:tgtEl>
                                        <p:attrNameLst>
                                          <p:attrName>ppt_x</p:attrName>
                                        </p:attrNameLst>
                                      </p:cBhvr>
                                      <p:tavLst>
                                        <p:tav tm="0">
                                          <p:val>
                                            <p:strVal val="#ppt_x-.1"/>
                                          </p:val>
                                        </p:tav>
                                        <p:tav tm="100000">
                                          <p:val>
                                            <p:strVal val="#ppt_x"/>
                                          </p:val>
                                        </p:tav>
                                      </p:tavLst>
                                    </p:anim>
                                    <p:anim calcmode="lin" valueType="num">
                                      <p:cBhvr>
                                        <p:cTn id="77" dur="1000" fill="hold"/>
                                        <p:tgtEl>
                                          <p:spTgt spid="104457">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3"/>
                                            </p:cond>
                                          </p:stCondLst>
                                          <p:endCondLst>
                                            <p:cond evt="onStopAudio" delay="0">
                                              <p:tgtEl>
                                                <p:sldTgt/>
                                              </p:tgtEl>
                                            </p:cond>
                                          </p:endCondLst>
                                        </p:cTn>
                                        <p:tgtEl>
                                          <p:sndTgt r:embed="rId2" name="camera.wav"/>
                                        </p:tgtEl>
                                      </p:cMediaNode>
                                    </p:audio>
                                  </p:subTnLst>
                                </p:cTn>
                              </p:par>
                            </p:childTnLst>
                          </p:cTn>
                        </p:par>
                        <p:par>
                          <p:cTn id="78" fill="hold">
                            <p:stCondLst>
                              <p:cond delay="37600"/>
                            </p:stCondLst>
                            <p:childTnLst>
                              <p:par>
                                <p:cTn id="79" presetID="40" presetClass="entr" presetSubtype="0" fill="hold" nodeType="afterEffect">
                                  <p:stCondLst>
                                    <p:cond delay="0"/>
                                  </p:stCondLst>
                                  <p:iterate type="lt">
                                    <p:tmPct val="10000"/>
                                  </p:iterate>
                                  <p:childTnLst>
                                    <p:set>
                                      <p:cBhvr>
                                        <p:cTn id="80" dur="1" fill="hold">
                                          <p:stCondLst>
                                            <p:cond delay="0"/>
                                          </p:stCondLst>
                                        </p:cTn>
                                        <p:tgtEl>
                                          <p:spTgt spid="104457">
                                            <p:txEl>
                                              <p:pRg st="10" end="10"/>
                                            </p:txEl>
                                          </p:spTgt>
                                        </p:tgtEl>
                                        <p:attrNameLst>
                                          <p:attrName>style.visibility</p:attrName>
                                        </p:attrNameLst>
                                      </p:cBhvr>
                                      <p:to>
                                        <p:strVal val="visible"/>
                                      </p:to>
                                    </p:set>
                                    <p:animEffect transition="in" filter="fade">
                                      <p:cBhvr>
                                        <p:cTn id="81" dur="1000"/>
                                        <p:tgtEl>
                                          <p:spTgt spid="104457">
                                            <p:txEl>
                                              <p:pRg st="10" end="10"/>
                                            </p:txEl>
                                          </p:spTgt>
                                        </p:tgtEl>
                                      </p:cBhvr>
                                    </p:animEffect>
                                    <p:anim calcmode="lin" valueType="num">
                                      <p:cBhvr>
                                        <p:cTn id="82" dur="1000" fill="hold"/>
                                        <p:tgtEl>
                                          <p:spTgt spid="104457">
                                            <p:txEl>
                                              <p:pRg st="10" end="10"/>
                                            </p:txEl>
                                          </p:spTgt>
                                        </p:tgtEl>
                                        <p:attrNameLst>
                                          <p:attrName>ppt_x</p:attrName>
                                        </p:attrNameLst>
                                      </p:cBhvr>
                                      <p:tavLst>
                                        <p:tav tm="0">
                                          <p:val>
                                            <p:strVal val="#ppt_x-.1"/>
                                          </p:val>
                                        </p:tav>
                                        <p:tav tm="100000">
                                          <p:val>
                                            <p:strVal val="#ppt_x"/>
                                          </p:val>
                                        </p:tav>
                                      </p:tavLst>
                                    </p:anim>
                                    <p:anim calcmode="lin" valueType="num">
                                      <p:cBhvr>
                                        <p:cTn id="83" dur="1000" fill="hold"/>
                                        <p:tgtEl>
                                          <p:spTgt spid="104457">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9"/>
                                            </p:cond>
                                          </p:stCondLst>
                                          <p:endCondLst>
                                            <p:cond evt="onStopAudio" delay="0">
                                              <p:tgtEl>
                                                <p:sldTgt/>
                                              </p:tgtEl>
                                            </p:cond>
                                          </p:endCondLst>
                                        </p:cTn>
                                        <p:tgtEl>
                                          <p:sndTgt r:embed="rId2" name="camera.wav"/>
                                        </p:tgtEl>
                                      </p:cMediaNode>
                                    </p:audio>
                                  </p:subTnLst>
                                </p:cTn>
                              </p:par>
                            </p:childTnLst>
                          </p:cTn>
                        </p:par>
                        <p:par>
                          <p:cTn id="84" fill="hold">
                            <p:stCondLst>
                              <p:cond delay="40800"/>
                            </p:stCondLst>
                            <p:childTnLst>
                              <p:par>
                                <p:cTn id="85" presetID="40" presetClass="entr" presetSubtype="0" fill="hold" nodeType="afterEffect">
                                  <p:stCondLst>
                                    <p:cond delay="0"/>
                                  </p:stCondLst>
                                  <p:iterate type="lt">
                                    <p:tmPct val="10000"/>
                                  </p:iterate>
                                  <p:childTnLst>
                                    <p:set>
                                      <p:cBhvr>
                                        <p:cTn id="86" dur="1" fill="hold">
                                          <p:stCondLst>
                                            <p:cond delay="0"/>
                                          </p:stCondLst>
                                        </p:cTn>
                                        <p:tgtEl>
                                          <p:spTgt spid="104457">
                                            <p:txEl>
                                              <p:pRg st="11" end="11"/>
                                            </p:txEl>
                                          </p:spTgt>
                                        </p:tgtEl>
                                        <p:attrNameLst>
                                          <p:attrName>style.visibility</p:attrName>
                                        </p:attrNameLst>
                                      </p:cBhvr>
                                      <p:to>
                                        <p:strVal val="visible"/>
                                      </p:to>
                                    </p:set>
                                    <p:animEffect transition="in" filter="fade">
                                      <p:cBhvr>
                                        <p:cTn id="87" dur="1000"/>
                                        <p:tgtEl>
                                          <p:spTgt spid="104457">
                                            <p:txEl>
                                              <p:pRg st="11" end="11"/>
                                            </p:txEl>
                                          </p:spTgt>
                                        </p:tgtEl>
                                      </p:cBhvr>
                                    </p:animEffect>
                                    <p:anim calcmode="lin" valueType="num">
                                      <p:cBhvr>
                                        <p:cTn id="88" dur="1000" fill="hold"/>
                                        <p:tgtEl>
                                          <p:spTgt spid="104457">
                                            <p:txEl>
                                              <p:pRg st="11" end="11"/>
                                            </p:txEl>
                                          </p:spTgt>
                                        </p:tgtEl>
                                        <p:attrNameLst>
                                          <p:attrName>ppt_x</p:attrName>
                                        </p:attrNameLst>
                                      </p:cBhvr>
                                      <p:tavLst>
                                        <p:tav tm="0">
                                          <p:val>
                                            <p:strVal val="#ppt_x-.1"/>
                                          </p:val>
                                        </p:tav>
                                        <p:tav tm="100000">
                                          <p:val>
                                            <p:strVal val="#ppt_x"/>
                                          </p:val>
                                        </p:tav>
                                      </p:tavLst>
                                    </p:anim>
                                    <p:anim calcmode="lin" valueType="num">
                                      <p:cBhvr>
                                        <p:cTn id="89" dur="1000" fill="hold"/>
                                        <p:tgtEl>
                                          <p:spTgt spid="104457">
                                            <p:txEl>
                                              <p:pRg st="11" end="1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5"/>
                                            </p:cond>
                                          </p:stCondLst>
                                          <p:endCondLst>
                                            <p:cond evt="onStopAudio" delay="0">
                                              <p:tgtEl>
                                                <p:sldTgt/>
                                              </p:tgtEl>
                                            </p:cond>
                                          </p:endCondLst>
                                        </p:cTn>
                                        <p:tgtEl>
                                          <p:sndTgt r:embed="rId2" name="camera.wav"/>
                                        </p:tgtEl>
                                      </p:cMediaNode>
                                    </p:audio>
                                  </p:subTnLst>
                                </p:cTn>
                              </p:par>
                            </p:childTnLst>
                          </p:cTn>
                        </p:par>
                        <p:par>
                          <p:cTn id="90" fill="hold">
                            <p:stCondLst>
                              <p:cond delay="44000"/>
                            </p:stCondLst>
                            <p:childTnLst>
                              <p:par>
                                <p:cTn id="91" presetID="20" presetClass="entr" presetSubtype="0" fill="hold" nodeType="afterEffect">
                                  <p:stCondLst>
                                    <p:cond delay="0"/>
                                  </p:stCondLst>
                                  <p:childTnLst>
                                    <p:set>
                                      <p:cBhvr>
                                        <p:cTn id="92" dur="1" fill="hold">
                                          <p:stCondLst>
                                            <p:cond delay="0"/>
                                          </p:stCondLst>
                                        </p:cTn>
                                        <p:tgtEl>
                                          <p:spTgt spid="104459"/>
                                        </p:tgtEl>
                                        <p:attrNameLst>
                                          <p:attrName>style.visibility</p:attrName>
                                        </p:attrNameLst>
                                      </p:cBhvr>
                                      <p:to>
                                        <p:strVal val="visible"/>
                                      </p:to>
                                    </p:set>
                                    <p:animEffect transition="in" filter="wedge">
                                      <p:cBhvr>
                                        <p:cTn id="93" dur="2000"/>
                                        <p:tgtEl>
                                          <p:spTgt spid="104459"/>
                                        </p:tgtEl>
                                      </p:cBhvr>
                                    </p:animEffect>
                                  </p:childTnLst>
                                  <p:subTnLst>
                                    <p:audio>
                                      <p:cMediaNode>
                                        <p:cTn display="0" masterRel="sameClick">
                                          <p:stCondLst>
                                            <p:cond evt="begin" delay="0">
                                              <p:tn val="91"/>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5"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bwMode="auto">
          <a:xfrm>
            <a:off x="703385" y="609600"/>
            <a:ext cx="7737231" cy="1143000"/>
          </a:xfrm>
          <a:noFill/>
          <a:ln>
            <a:miter lim="800000"/>
            <a:headEnd/>
            <a:tailEnd/>
          </a:ln>
        </p:spPr>
        <p:txBody>
          <a:bodyPr vert="horz" wrap="square" lIns="91440" tIns="45720" rIns="91440" bIns="45720" numCol="1" anchor="t" anchorCtr="0" compatLnSpc="1">
            <a:prstTxWarp prst="textNoShape">
              <a:avLst/>
            </a:prstTxWarp>
            <a:normAutofit fontScale="90000"/>
          </a:bodyPr>
          <a:lstStyle/>
          <a:p>
            <a:pPr eaLnBrk="1" hangingPunct="1"/>
            <a:r>
              <a:rPr lang="en-US" i="0" dirty="0" smtClean="0">
                <a:solidFill>
                  <a:srgbClr val="333399"/>
                </a:solidFill>
                <a:latin typeface="Albertus" pitchFamily="34" charset="0"/>
              </a:rPr>
              <a:t/>
            </a:r>
            <a:br>
              <a:rPr lang="en-US" i="0" dirty="0" smtClean="0">
                <a:solidFill>
                  <a:srgbClr val="333399"/>
                </a:solidFill>
                <a:latin typeface="Albertus" pitchFamily="34" charset="0"/>
              </a:rPr>
            </a:br>
            <a:r>
              <a:rPr lang="en-US" sz="4000" dirty="0" smtClean="0"/>
              <a:t>To protect children’s rights</a:t>
            </a:r>
            <a:br>
              <a:rPr lang="en-US" sz="4000" dirty="0" smtClean="0"/>
            </a:br>
            <a:r>
              <a:rPr lang="en-US" sz="4000" dirty="0" smtClean="0"/>
              <a:t> the United Nations has worked out</a:t>
            </a:r>
            <a:br>
              <a:rPr lang="en-US" sz="4000" dirty="0" smtClean="0"/>
            </a:br>
            <a:r>
              <a:rPr lang="en-US" sz="4000" dirty="0" smtClean="0"/>
              <a:t> an international agreement called</a:t>
            </a:r>
            <a:br>
              <a:rPr lang="en-US" sz="4000" dirty="0" smtClean="0"/>
            </a:br>
            <a:r>
              <a:rPr lang="en-US" sz="4000" dirty="0" smtClean="0"/>
              <a:t> </a:t>
            </a:r>
            <a:r>
              <a:rPr lang="en-US" sz="4000" u="sng" dirty="0" smtClean="0">
                <a:solidFill>
                  <a:srgbClr val="9900FF"/>
                </a:solidFill>
              </a:rPr>
              <a:t>the United Nations Convention on the Rights of the Child.</a:t>
            </a:r>
            <a:r>
              <a:rPr lang="en-US" sz="4000" dirty="0" smtClean="0">
                <a:solidFill>
                  <a:srgbClr val="9900FF"/>
                </a:solidFill>
              </a:rPr>
              <a:t/>
            </a:r>
            <a:br>
              <a:rPr lang="en-US" sz="4000" dirty="0" smtClean="0">
                <a:solidFill>
                  <a:srgbClr val="9900FF"/>
                </a:solidFill>
              </a:rPr>
            </a:br>
            <a:r>
              <a:rPr lang="en-US" sz="4000" dirty="0" smtClean="0"/>
              <a:t>It gives you different rights.</a:t>
            </a:r>
            <a:endParaRPr lang="ru-RU" sz="4000" dirty="0" smtClean="0"/>
          </a:p>
        </p:txBody>
      </p:sp>
      <p:pic>
        <p:nvPicPr>
          <p:cNvPr id="14339" name="Picture 4"/>
          <p:cNvPicPr>
            <a:picLocks noChangeAspect="1" noChangeArrowheads="1"/>
          </p:cNvPicPr>
          <p:nvPr/>
        </p:nvPicPr>
        <p:blipFill>
          <a:blip r:embed="rId3" cstate="print"/>
          <a:srcRect/>
          <a:stretch>
            <a:fillRect/>
          </a:stretch>
        </p:blipFill>
        <p:spPr bwMode="auto">
          <a:xfrm>
            <a:off x="8040566" y="838200"/>
            <a:ext cx="912934" cy="1447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63490"/>
                                        </p:tgtEl>
                                        <p:attrNameLst>
                                          <p:attrName>style.visibility</p:attrName>
                                        </p:attrNameLst>
                                      </p:cBhvr>
                                      <p:to>
                                        <p:strVal val="visible"/>
                                      </p:to>
                                    </p:set>
                                    <p:animEffect transition="in" filter="box(out)">
                                      <p:cBhvr>
                                        <p:cTn id="7" dur="500"/>
                                        <p:tgtEl>
                                          <p:spTgt spid="63490"/>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bwMode="auto">
          <a:xfrm>
            <a:off x="857224" y="609600"/>
            <a:ext cx="7583392" cy="176194"/>
          </a:xfrm>
          <a:noFill/>
          <a:ln>
            <a:miter lim="800000"/>
            <a:headEnd/>
            <a:tailEnd/>
          </a:ln>
        </p:spPr>
        <p:txBody>
          <a:bodyPr vert="horz" wrap="square" lIns="91440" tIns="45720" rIns="91440" bIns="45720" numCol="1" anchor="t" anchorCtr="0" compatLnSpc="1">
            <a:prstTxWarp prst="textNoShape">
              <a:avLst/>
            </a:prstTxWarp>
            <a:normAutofit fontScale="90000"/>
          </a:bodyPr>
          <a:lstStyle/>
          <a:p>
            <a:pPr eaLnBrk="1" hangingPunct="1"/>
            <a:r>
              <a:rPr lang="en-US" dirty="0" smtClean="0"/>
              <a:t>Do You Know These Rights?</a:t>
            </a:r>
            <a:endParaRPr lang="ru-RU" dirty="0" smtClean="0"/>
          </a:p>
        </p:txBody>
      </p:sp>
      <p:sp>
        <p:nvSpPr>
          <p:cNvPr id="64515" name="Rectangle 3"/>
          <p:cNvSpPr>
            <a:spLocks noGrp="1" noChangeArrowheads="1"/>
          </p:cNvSpPr>
          <p:nvPr>
            <p:ph type="body" idx="1"/>
          </p:nvPr>
        </p:nvSpPr>
        <p:spPr>
          <a:xfrm>
            <a:off x="428595" y="1285860"/>
            <a:ext cx="6112881" cy="5419740"/>
          </a:xfrm>
        </p:spPr>
        <p:txBody>
          <a:bodyPr>
            <a:normAutofit/>
          </a:bodyPr>
          <a:lstStyle/>
          <a:p>
            <a:pPr eaLnBrk="1" hangingPunct="1">
              <a:lnSpc>
                <a:spcPct val="90000"/>
              </a:lnSpc>
              <a:buClr>
                <a:srgbClr val="FF3300"/>
              </a:buClr>
              <a:buFont typeface="Wingdings" pitchFamily="2" charset="2"/>
              <a:buChar char="§"/>
            </a:pPr>
            <a:r>
              <a:rPr lang="en-US" sz="2400" b="1" dirty="0" smtClean="0">
                <a:solidFill>
                  <a:srgbClr val="800080"/>
                </a:solidFill>
                <a:latin typeface="Times New Roman" pitchFamily="18" charset="0"/>
              </a:rPr>
              <a:t>The right to non-discrimination                     </a:t>
            </a:r>
          </a:p>
          <a:p>
            <a:pPr eaLnBrk="1" hangingPunct="1">
              <a:lnSpc>
                <a:spcPct val="90000"/>
              </a:lnSpc>
              <a:buClr>
                <a:srgbClr val="FF3300"/>
              </a:buClr>
              <a:buFont typeface="Wingdings" pitchFamily="2" charset="2"/>
              <a:buChar char="§"/>
            </a:pPr>
            <a:r>
              <a:rPr lang="en-US" sz="2400" b="1" dirty="0" smtClean="0">
                <a:solidFill>
                  <a:srgbClr val="800080"/>
                </a:solidFill>
                <a:latin typeface="Times New Roman" pitchFamily="18" charset="0"/>
              </a:rPr>
              <a:t>The right to life</a:t>
            </a:r>
          </a:p>
          <a:p>
            <a:pPr eaLnBrk="1" hangingPunct="1">
              <a:lnSpc>
                <a:spcPct val="90000"/>
              </a:lnSpc>
              <a:buClr>
                <a:srgbClr val="FF3300"/>
              </a:buClr>
              <a:buFont typeface="Wingdings" pitchFamily="2" charset="2"/>
              <a:buChar char="§"/>
            </a:pPr>
            <a:r>
              <a:rPr lang="en-US" sz="2400" b="1" dirty="0" smtClean="0">
                <a:solidFill>
                  <a:srgbClr val="800080"/>
                </a:solidFill>
                <a:latin typeface="Times New Roman" pitchFamily="18" charset="0"/>
              </a:rPr>
              <a:t>The right to name and nationality at birth</a:t>
            </a:r>
          </a:p>
          <a:p>
            <a:pPr eaLnBrk="1" hangingPunct="1">
              <a:lnSpc>
                <a:spcPct val="90000"/>
              </a:lnSpc>
              <a:buClr>
                <a:srgbClr val="FF3300"/>
              </a:buClr>
              <a:buFont typeface="Wingdings" pitchFamily="2" charset="2"/>
              <a:buChar char="§"/>
            </a:pPr>
            <a:r>
              <a:rPr lang="en-US" sz="2400" b="1" dirty="0" smtClean="0">
                <a:solidFill>
                  <a:srgbClr val="800080"/>
                </a:solidFill>
                <a:latin typeface="Times New Roman" pitchFamily="18" charset="0"/>
              </a:rPr>
              <a:t>The right to health and health care</a:t>
            </a:r>
          </a:p>
          <a:p>
            <a:pPr eaLnBrk="1" hangingPunct="1">
              <a:lnSpc>
                <a:spcPct val="90000"/>
              </a:lnSpc>
              <a:buClr>
                <a:srgbClr val="FF3300"/>
              </a:buClr>
              <a:buFont typeface="Wingdings" pitchFamily="2" charset="2"/>
              <a:buChar char="§"/>
            </a:pPr>
            <a:r>
              <a:rPr lang="en-US" sz="2400" b="1" dirty="0" smtClean="0">
                <a:solidFill>
                  <a:srgbClr val="800080"/>
                </a:solidFill>
                <a:latin typeface="Times New Roman" pitchFamily="18" charset="0"/>
              </a:rPr>
              <a:t>The right to education and development                                         </a:t>
            </a:r>
          </a:p>
          <a:p>
            <a:pPr eaLnBrk="1" hangingPunct="1">
              <a:lnSpc>
                <a:spcPct val="90000"/>
              </a:lnSpc>
              <a:buClr>
                <a:srgbClr val="FF3300"/>
              </a:buClr>
              <a:buFont typeface="Wingdings" pitchFamily="2" charset="2"/>
              <a:buChar char="§"/>
            </a:pPr>
            <a:r>
              <a:rPr lang="en-US" sz="2400" b="1" dirty="0" smtClean="0">
                <a:solidFill>
                  <a:srgbClr val="800080"/>
                </a:solidFill>
                <a:latin typeface="Times New Roman" pitchFamily="18" charset="0"/>
              </a:rPr>
              <a:t>The right to leisure</a:t>
            </a:r>
          </a:p>
          <a:p>
            <a:pPr eaLnBrk="1" hangingPunct="1">
              <a:lnSpc>
                <a:spcPct val="90000"/>
              </a:lnSpc>
              <a:buClr>
                <a:srgbClr val="FF3300"/>
              </a:buClr>
              <a:buFont typeface="Wingdings" pitchFamily="2" charset="2"/>
              <a:buChar char="§"/>
            </a:pPr>
            <a:r>
              <a:rPr lang="en-US" sz="2400" b="1" dirty="0" smtClean="0">
                <a:solidFill>
                  <a:srgbClr val="800080"/>
                </a:solidFill>
                <a:latin typeface="Times New Roman" pitchFamily="18" charset="0"/>
              </a:rPr>
              <a:t>The right to express their views </a:t>
            </a:r>
          </a:p>
          <a:p>
            <a:pPr eaLnBrk="1" hangingPunct="1">
              <a:lnSpc>
                <a:spcPct val="90000"/>
              </a:lnSpc>
              <a:buClr>
                <a:srgbClr val="FF3300"/>
              </a:buClr>
              <a:buFont typeface="Wingdings" pitchFamily="2" charset="2"/>
              <a:buChar char="§"/>
            </a:pPr>
            <a:r>
              <a:rPr lang="en-US" sz="2400" b="1" dirty="0" smtClean="0">
                <a:solidFill>
                  <a:srgbClr val="800080"/>
                </a:solidFill>
                <a:latin typeface="Times New Roman" pitchFamily="18" charset="0"/>
              </a:rPr>
              <a:t>The right to information</a:t>
            </a:r>
          </a:p>
          <a:p>
            <a:pPr eaLnBrk="1" hangingPunct="1">
              <a:lnSpc>
                <a:spcPct val="90000"/>
              </a:lnSpc>
              <a:buClr>
                <a:srgbClr val="FF3300"/>
              </a:buClr>
              <a:buFont typeface="Wingdings" pitchFamily="2" charset="2"/>
              <a:buChar char="§"/>
            </a:pPr>
            <a:r>
              <a:rPr lang="en-US" sz="2400" b="1" dirty="0" smtClean="0">
                <a:solidFill>
                  <a:srgbClr val="800080"/>
                </a:solidFill>
                <a:latin typeface="Times New Roman" pitchFamily="18" charset="0"/>
              </a:rPr>
              <a:t>The right to meet other people</a:t>
            </a:r>
          </a:p>
          <a:p>
            <a:pPr eaLnBrk="1" hangingPunct="1">
              <a:lnSpc>
                <a:spcPct val="90000"/>
              </a:lnSpc>
              <a:buClr>
                <a:srgbClr val="FF3300"/>
              </a:buClr>
              <a:buFont typeface="Wingdings" pitchFamily="2" charset="2"/>
              <a:buChar char="§"/>
            </a:pPr>
            <a:r>
              <a:rPr lang="en-US" sz="2400" b="1" dirty="0" smtClean="0">
                <a:solidFill>
                  <a:srgbClr val="800080"/>
                </a:solidFill>
                <a:latin typeface="Times New Roman" pitchFamily="18" charset="0"/>
              </a:rPr>
              <a:t>The right to privacy</a:t>
            </a:r>
          </a:p>
          <a:p>
            <a:pPr eaLnBrk="1" hangingPunct="1">
              <a:lnSpc>
                <a:spcPct val="90000"/>
              </a:lnSpc>
              <a:buClr>
                <a:srgbClr val="FF3300"/>
              </a:buClr>
              <a:buFont typeface="Wingdings" pitchFamily="2" charset="2"/>
              <a:buChar char="§"/>
            </a:pPr>
            <a:r>
              <a:rPr lang="en-US" sz="2400" b="1" dirty="0" smtClean="0">
                <a:solidFill>
                  <a:srgbClr val="800080"/>
                </a:solidFill>
                <a:latin typeface="Times New Roman" pitchFamily="18" charset="0"/>
              </a:rPr>
              <a:t>The right to take a full and active part in everyday life </a:t>
            </a:r>
          </a:p>
          <a:p>
            <a:pPr eaLnBrk="1" hangingPunct="1">
              <a:lnSpc>
                <a:spcPct val="90000"/>
              </a:lnSpc>
              <a:buClr>
                <a:srgbClr val="FF3300"/>
              </a:buClr>
              <a:buFont typeface="Wingdings" pitchFamily="2" charset="2"/>
              <a:buChar char="§"/>
            </a:pPr>
            <a:r>
              <a:rPr lang="en-US" sz="2400" b="1" dirty="0" smtClean="0">
                <a:solidFill>
                  <a:srgbClr val="800080"/>
                </a:solidFill>
                <a:latin typeface="Times New Roman" pitchFamily="18" charset="0"/>
              </a:rPr>
              <a:t>The right to protection</a:t>
            </a:r>
            <a:endParaRPr lang="ru-RU" sz="2400" b="1" dirty="0" smtClean="0">
              <a:solidFill>
                <a:srgbClr val="800080"/>
              </a:solidFill>
              <a:latin typeface="Times New Roman" pitchFamily="18" charset="0"/>
            </a:endParaRPr>
          </a:p>
        </p:txBody>
      </p:sp>
      <p:sp>
        <p:nvSpPr>
          <p:cNvPr id="64516" name="AutoShape 4"/>
          <p:cNvSpPr>
            <a:spLocks/>
          </p:cNvSpPr>
          <p:nvPr/>
        </p:nvSpPr>
        <p:spPr bwMode="auto">
          <a:xfrm>
            <a:off x="6471138" y="2743200"/>
            <a:ext cx="562708" cy="3810000"/>
          </a:xfrm>
          <a:prstGeom prst="rightBrace">
            <a:avLst>
              <a:gd name="adj1" fmla="val 52083"/>
              <a:gd name="adj2" fmla="val 50819"/>
            </a:avLst>
          </a:prstGeom>
          <a:noFill/>
          <a:ln w="88900">
            <a:solidFill>
              <a:srgbClr val="FF3300"/>
            </a:solidFill>
            <a:round/>
            <a:headEnd/>
            <a:tailEnd/>
          </a:ln>
        </p:spPr>
        <p:txBody>
          <a:bodyPr wrap="none" anchor="ctr"/>
          <a:lstStyle/>
          <a:p>
            <a:pPr algn="ctr"/>
            <a:endParaRPr lang="ru-RU" b="0">
              <a:solidFill>
                <a:srgbClr val="FF3300"/>
              </a:solidFill>
            </a:endParaRPr>
          </a:p>
        </p:txBody>
      </p:sp>
      <p:sp>
        <p:nvSpPr>
          <p:cNvPr id="64521" name="Rectangle 9"/>
          <p:cNvSpPr>
            <a:spLocks noChangeArrowheads="1"/>
          </p:cNvSpPr>
          <p:nvPr/>
        </p:nvSpPr>
        <p:spPr bwMode="auto">
          <a:xfrm>
            <a:off x="7455877" y="3733800"/>
            <a:ext cx="773723" cy="1752600"/>
          </a:xfrm>
          <a:prstGeom prst="rect">
            <a:avLst/>
          </a:prstGeom>
          <a:solidFill>
            <a:schemeClr val="accent1"/>
          </a:solidFill>
          <a:ln w="9525">
            <a:solidFill>
              <a:schemeClr val="tx1"/>
            </a:solidFill>
            <a:miter lim="800000"/>
            <a:headEnd/>
            <a:tailEnd/>
          </a:ln>
        </p:spPr>
        <p:txBody>
          <a:bodyPr wrap="none" anchor="ctr"/>
          <a:lstStyle/>
          <a:p>
            <a:pPr algn="ctr"/>
            <a:r>
              <a:rPr lang="en-US" sz="9600">
                <a:solidFill>
                  <a:srgbClr val="FF3300"/>
                </a:solidFill>
              </a:rPr>
              <a:t>?</a:t>
            </a:r>
            <a:endParaRPr lang="ru-RU" sz="9600">
              <a:solidFill>
                <a:srgbClr val="FF33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1000"/>
                                  </p:stCondLst>
                                  <p:iterate type="wd">
                                    <p:tmPct val="100000"/>
                                  </p:iterate>
                                  <p:childTnLst>
                                    <p:set>
                                      <p:cBhvr>
                                        <p:cTn id="6" dur="1" fill="hold">
                                          <p:stCondLst>
                                            <p:cond delay="0"/>
                                          </p:stCondLst>
                                        </p:cTn>
                                        <p:tgtEl>
                                          <p:spTgt spid="64514"/>
                                        </p:tgtEl>
                                        <p:attrNameLst>
                                          <p:attrName>style.visibility</p:attrName>
                                        </p:attrNameLst>
                                      </p:cBhvr>
                                      <p:to>
                                        <p:strVal val="visible"/>
                                      </p:to>
                                    </p:set>
                                    <p:anim calcmode="lin" valueType="num">
                                      <p:cBhvr>
                                        <p:cTn id="7" dur="300" fill="hold"/>
                                        <p:tgtEl>
                                          <p:spTgt spid="64514"/>
                                        </p:tgtEl>
                                        <p:attrNameLst>
                                          <p:attrName>ppt_w</p:attrName>
                                        </p:attrNameLst>
                                      </p:cBhvr>
                                      <p:tavLst>
                                        <p:tav tm="0">
                                          <p:val>
                                            <p:fltVal val="0"/>
                                          </p:val>
                                        </p:tav>
                                        <p:tav tm="100000">
                                          <p:val>
                                            <p:strVal val="#ppt_w"/>
                                          </p:val>
                                        </p:tav>
                                      </p:tavLst>
                                    </p:anim>
                                    <p:anim calcmode="lin" valueType="num">
                                      <p:cBhvr>
                                        <p:cTn id="8" dur="300" fill="hold"/>
                                        <p:tgtEl>
                                          <p:spTgt spid="64514"/>
                                        </p:tgtEl>
                                        <p:attrNameLst>
                                          <p:attrName>ppt_h</p:attrName>
                                        </p:attrNameLst>
                                      </p:cBhvr>
                                      <p:tavLst>
                                        <p:tav tm="0">
                                          <p:val>
                                            <p:fltVal val="0"/>
                                          </p:val>
                                        </p:tav>
                                        <p:tav tm="100000">
                                          <p:val>
                                            <p:strVal val="#ppt_h"/>
                                          </p:val>
                                        </p:tav>
                                      </p:tavLst>
                                    </p:anim>
                                    <p:anim calcmode="lin" valueType="num">
                                      <p:cBhvr>
                                        <p:cTn id="9" dur="300" fill="hold"/>
                                        <p:tgtEl>
                                          <p:spTgt spid="64514"/>
                                        </p:tgtEl>
                                        <p:attrNameLst>
                                          <p:attrName>ppt_x</p:attrName>
                                        </p:attrNameLst>
                                      </p:cBhvr>
                                      <p:tavLst>
                                        <p:tav tm="0">
                                          <p:val>
                                            <p:fltVal val="0.5"/>
                                          </p:val>
                                        </p:tav>
                                        <p:tav tm="100000">
                                          <p:val>
                                            <p:strVal val="#ppt_x"/>
                                          </p:val>
                                        </p:tav>
                                      </p:tavLst>
                                    </p:anim>
                                    <p:anim calcmode="lin" valueType="num">
                                      <p:cBhvr>
                                        <p:cTn id="10" dur="300" fill="hold"/>
                                        <p:tgtEl>
                                          <p:spTgt spid="64514"/>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par>
                          <p:cTn id="11" fill="hold">
                            <p:stCondLst>
                              <p:cond delay="2800"/>
                            </p:stCondLst>
                            <p:childTnLst>
                              <p:par>
                                <p:cTn id="12" presetID="4" presetClass="entr" presetSubtype="32" fill="hold" grpId="0" nodeType="afterEffect">
                                  <p:stCondLst>
                                    <p:cond delay="2000"/>
                                  </p:stCondLst>
                                  <p:childTnLst>
                                    <p:set>
                                      <p:cBhvr>
                                        <p:cTn id="13" dur="1" fill="hold">
                                          <p:stCondLst>
                                            <p:cond delay="0"/>
                                          </p:stCondLst>
                                        </p:cTn>
                                        <p:tgtEl>
                                          <p:spTgt spid="64515">
                                            <p:txEl>
                                              <p:pRg st="0" end="0"/>
                                            </p:txEl>
                                          </p:spTgt>
                                        </p:tgtEl>
                                        <p:attrNameLst>
                                          <p:attrName>style.visibility</p:attrName>
                                        </p:attrNameLst>
                                      </p:cBhvr>
                                      <p:to>
                                        <p:strVal val="visible"/>
                                      </p:to>
                                    </p:set>
                                    <p:animEffect transition="in" filter="box(out)">
                                      <p:cBhvr>
                                        <p:cTn id="14" dur="500"/>
                                        <p:tgtEl>
                                          <p:spTgt spid="64515">
                                            <p:txEl>
                                              <p:pRg st="0" end="0"/>
                                            </p:txEl>
                                          </p:spTgt>
                                        </p:tgtEl>
                                      </p:cBhvr>
                                    </p:animEffect>
                                  </p:childTnLst>
                                  <p:subTnLst>
                                    <p:audio>
                                      <p:cMediaNode>
                                        <p:cTn display="0" masterRel="sameClick">
                                          <p:stCondLst>
                                            <p:cond evt="begin" delay="0">
                                              <p:tn val="12"/>
                                            </p:cond>
                                          </p:stCondLst>
                                          <p:endCondLst>
                                            <p:cond evt="onStopAudio" delay="0">
                                              <p:tgtEl>
                                                <p:sldTgt/>
                                              </p:tgtEl>
                                            </p:cond>
                                          </p:endCondLst>
                                        </p:cTn>
                                        <p:tgtEl>
                                          <p:sndTgt r:embed="rId2" name="type.wav"/>
                                        </p:tgtEl>
                                      </p:cMediaNode>
                                    </p:audio>
                                  </p:subTnLst>
                                </p:cTn>
                              </p:par>
                            </p:childTnLst>
                          </p:cTn>
                        </p:par>
                        <p:par>
                          <p:cTn id="15" fill="hold">
                            <p:stCondLst>
                              <p:cond delay="5300"/>
                            </p:stCondLst>
                            <p:childTnLst>
                              <p:par>
                                <p:cTn id="16" presetID="4" presetClass="entr" presetSubtype="32" fill="hold" grpId="0" nodeType="afterEffect">
                                  <p:stCondLst>
                                    <p:cond delay="2000"/>
                                  </p:stCondLst>
                                  <p:childTnLst>
                                    <p:set>
                                      <p:cBhvr>
                                        <p:cTn id="17" dur="1" fill="hold">
                                          <p:stCondLst>
                                            <p:cond delay="0"/>
                                          </p:stCondLst>
                                        </p:cTn>
                                        <p:tgtEl>
                                          <p:spTgt spid="64515">
                                            <p:txEl>
                                              <p:pRg st="1" end="1"/>
                                            </p:txEl>
                                          </p:spTgt>
                                        </p:tgtEl>
                                        <p:attrNameLst>
                                          <p:attrName>style.visibility</p:attrName>
                                        </p:attrNameLst>
                                      </p:cBhvr>
                                      <p:to>
                                        <p:strVal val="visible"/>
                                      </p:to>
                                    </p:set>
                                    <p:animEffect transition="in" filter="box(out)">
                                      <p:cBhvr>
                                        <p:cTn id="18" dur="500"/>
                                        <p:tgtEl>
                                          <p:spTgt spid="64515">
                                            <p:txEl>
                                              <p:pRg st="1" end="1"/>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2" name="type.wav"/>
                                        </p:tgtEl>
                                      </p:cMediaNode>
                                    </p:audio>
                                  </p:subTnLst>
                                </p:cTn>
                              </p:par>
                            </p:childTnLst>
                          </p:cTn>
                        </p:par>
                        <p:par>
                          <p:cTn id="19" fill="hold">
                            <p:stCondLst>
                              <p:cond delay="7800"/>
                            </p:stCondLst>
                            <p:childTnLst>
                              <p:par>
                                <p:cTn id="20" presetID="4" presetClass="entr" presetSubtype="32" fill="hold" grpId="0" nodeType="afterEffect">
                                  <p:stCondLst>
                                    <p:cond delay="2000"/>
                                  </p:stCondLst>
                                  <p:childTnLst>
                                    <p:set>
                                      <p:cBhvr>
                                        <p:cTn id="21" dur="1" fill="hold">
                                          <p:stCondLst>
                                            <p:cond delay="0"/>
                                          </p:stCondLst>
                                        </p:cTn>
                                        <p:tgtEl>
                                          <p:spTgt spid="64515">
                                            <p:txEl>
                                              <p:pRg st="2" end="2"/>
                                            </p:txEl>
                                          </p:spTgt>
                                        </p:tgtEl>
                                        <p:attrNameLst>
                                          <p:attrName>style.visibility</p:attrName>
                                        </p:attrNameLst>
                                      </p:cBhvr>
                                      <p:to>
                                        <p:strVal val="visible"/>
                                      </p:to>
                                    </p:set>
                                    <p:animEffect transition="in" filter="box(out)">
                                      <p:cBhvr>
                                        <p:cTn id="22" dur="500"/>
                                        <p:tgtEl>
                                          <p:spTgt spid="64515">
                                            <p:txEl>
                                              <p:pRg st="2" end="2"/>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type.wav"/>
                                        </p:tgtEl>
                                      </p:cMediaNode>
                                    </p:audio>
                                  </p:subTnLst>
                                </p:cTn>
                              </p:par>
                            </p:childTnLst>
                          </p:cTn>
                        </p:par>
                        <p:par>
                          <p:cTn id="23" fill="hold">
                            <p:stCondLst>
                              <p:cond delay="10300"/>
                            </p:stCondLst>
                            <p:childTnLst>
                              <p:par>
                                <p:cTn id="24" presetID="4" presetClass="entr" presetSubtype="32" fill="hold" grpId="0" nodeType="afterEffect">
                                  <p:stCondLst>
                                    <p:cond delay="2000"/>
                                  </p:stCondLst>
                                  <p:childTnLst>
                                    <p:set>
                                      <p:cBhvr>
                                        <p:cTn id="25" dur="1" fill="hold">
                                          <p:stCondLst>
                                            <p:cond delay="0"/>
                                          </p:stCondLst>
                                        </p:cTn>
                                        <p:tgtEl>
                                          <p:spTgt spid="64515">
                                            <p:txEl>
                                              <p:pRg st="3" end="3"/>
                                            </p:txEl>
                                          </p:spTgt>
                                        </p:tgtEl>
                                        <p:attrNameLst>
                                          <p:attrName>style.visibility</p:attrName>
                                        </p:attrNameLst>
                                      </p:cBhvr>
                                      <p:to>
                                        <p:strVal val="visible"/>
                                      </p:to>
                                    </p:set>
                                    <p:animEffect transition="in" filter="box(out)">
                                      <p:cBhvr>
                                        <p:cTn id="26" dur="500"/>
                                        <p:tgtEl>
                                          <p:spTgt spid="64515">
                                            <p:txEl>
                                              <p:pRg st="3" end="3"/>
                                            </p:txEl>
                                          </p:spTgt>
                                        </p:tgtEl>
                                      </p:cBhvr>
                                    </p:animEffect>
                                  </p:childTnLst>
                                  <p:subTnLst>
                                    <p:audio>
                                      <p:cMediaNode>
                                        <p:cTn display="0" masterRel="sameClick">
                                          <p:stCondLst>
                                            <p:cond evt="begin" delay="0">
                                              <p:tn val="24"/>
                                            </p:cond>
                                          </p:stCondLst>
                                          <p:endCondLst>
                                            <p:cond evt="onStopAudio" delay="0">
                                              <p:tgtEl>
                                                <p:sldTgt/>
                                              </p:tgtEl>
                                            </p:cond>
                                          </p:endCondLst>
                                        </p:cTn>
                                        <p:tgtEl>
                                          <p:sndTgt r:embed="rId2" name="type.wav"/>
                                        </p:tgtEl>
                                      </p:cMediaNode>
                                    </p:audio>
                                  </p:subTnLst>
                                </p:cTn>
                              </p:par>
                            </p:childTnLst>
                          </p:cTn>
                        </p:par>
                        <p:par>
                          <p:cTn id="27" fill="hold">
                            <p:stCondLst>
                              <p:cond delay="12800"/>
                            </p:stCondLst>
                            <p:childTnLst>
                              <p:par>
                                <p:cTn id="28" presetID="4" presetClass="entr" presetSubtype="32" fill="hold" grpId="0" nodeType="afterEffect">
                                  <p:stCondLst>
                                    <p:cond delay="2000"/>
                                  </p:stCondLst>
                                  <p:childTnLst>
                                    <p:set>
                                      <p:cBhvr>
                                        <p:cTn id="29" dur="1" fill="hold">
                                          <p:stCondLst>
                                            <p:cond delay="0"/>
                                          </p:stCondLst>
                                        </p:cTn>
                                        <p:tgtEl>
                                          <p:spTgt spid="64515">
                                            <p:txEl>
                                              <p:pRg st="4" end="4"/>
                                            </p:txEl>
                                          </p:spTgt>
                                        </p:tgtEl>
                                        <p:attrNameLst>
                                          <p:attrName>style.visibility</p:attrName>
                                        </p:attrNameLst>
                                      </p:cBhvr>
                                      <p:to>
                                        <p:strVal val="visible"/>
                                      </p:to>
                                    </p:set>
                                    <p:animEffect transition="in" filter="box(out)">
                                      <p:cBhvr>
                                        <p:cTn id="30" dur="500"/>
                                        <p:tgtEl>
                                          <p:spTgt spid="64515">
                                            <p:txEl>
                                              <p:pRg st="4" end="4"/>
                                            </p:txEl>
                                          </p:spTgt>
                                        </p:tgtEl>
                                      </p:cBhvr>
                                    </p:animEffect>
                                  </p:childTnLst>
                                  <p:subTnLst>
                                    <p:audio>
                                      <p:cMediaNode>
                                        <p:cTn display="0" masterRel="sameClick">
                                          <p:stCondLst>
                                            <p:cond evt="begin" delay="0">
                                              <p:tn val="28"/>
                                            </p:cond>
                                          </p:stCondLst>
                                          <p:endCondLst>
                                            <p:cond evt="onStopAudio" delay="0">
                                              <p:tgtEl>
                                                <p:sldTgt/>
                                              </p:tgtEl>
                                            </p:cond>
                                          </p:endCondLst>
                                        </p:cTn>
                                        <p:tgtEl>
                                          <p:sndTgt r:embed="rId2" name="type.wav"/>
                                        </p:tgtEl>
                                      </p:cMediaNode>
                                    </p:audio>
                                  </p:subTnLst>
                                </p:cTn>
                              </p:par>
                            </p:childTnLst>
                          </p:cTn>
                        </p:par>
                        <p:par>
                          <p:cTn id="31" fill="hold">
                            <p:stCondLst>
                              <p:cond delay="15300"/>
                            </p:stCondLst>
                            <p:childTnLst>
                              <p:par>
                                <p:cTn id="32" presetID="4" presetClass="entr" presetSubtype="32" fill="hold" grpId="0" nodeType="afterEffect">
                                  <p:stCondLst>
                                    <p:cond delay="2000"/>
                                  </p:stCondLst>
                                  <p:childTnLst>
                                    <p:set>
                                      <p:cBhvr>
                                        <p:cTn id="33" dur="1" fill="hold">
                                          <p:stCondLst>
                                            <p:cond delay="0"/>
                                          </p:stCondLst>
                                        </p:cTn>
                                        <p:tgtEl>
                                          <p:spTgt spid="64515">
                                            <p:txEl>
                                              <p:pRg st="5" end="5"/>
                                            </p:txEl>
                                          </p:spTgt>
                                        </p:tgtEl>
                                        <p:attrNameLst>
                                          <p:attrName>style.visibility</p:attrName>
                                        </p:attrNameLst>
                                      </p:cBhvr>
                                      <p:to>
                                        <p:strVal val="visible"/>
                                      </p:to>
                                    </p:set>
                                    <p:animEffect transition="in" filter="box(out)">
                                      <p:cBhvr>
                                        <p:cTn id="34" dur="500"/>
                                        <p:tgtEl>
                                          <p:spTgt spid="64515">
                                            <p:txEl>
                                              <p:pRg st="5" end="5"/>
                                            </p:txEl>
                                          </p:spTgt>
                                        </p:tgtEl>
                                      </p:cBhvr>
                                    </p:animEffect>
                                  </p:childTnLst>
                                  <p:subTnLst>
                                    <p:audio>
                                      <p:cMediaNode>
                                        <p:cTn display="0" masterRel="sameClick">
                                          <p:stCondLst>
                                            <p:cond evt="begin" delay="0">
                                              <p:tn val="32"/>
                                            </p:cond>
                                          </p:stCondLst>
                                          <p:endCondLst>
                                            <p:cond evt="onStopAudio" delay="0">
                                              <p:tgtEl>
                                                <p:sldTgt/>
                                              </p:tgtEl>
                                            </p:cond>
                                          </p:endCondLst>
                                        </p:cTn>
                                        <p:tgtEl>
                                          <p:sndTgt r:embed="rId2" name="type.wav"/>
                                        </p:tgtEl>
                                      </p:cMediaNode>
                                    </p:audio>
                                  </p:subTnLst>
                                </p:cTn>
                              </p:par>
                            </p:childTnLst>
                          </p:cTn>
                        </p:par>
                        <p:par>
                          <p:cTn id="35" fill="hold">
                            <p:stCondLst>
                              <p:cond delay="17800"/>
                            </p:stCondLst>
                            <p:childTnLst>
                              <p:par>
                                <p:cTn id="36" presetID="4" presetClass="entr" presetSubtype="32" fill="hold" grpId="0" nodeType="afterEffect">
                                  <p:stCondLst>
                                    <p:cond delay="2000"/>
                                  </p:stCondLst>
                                  <p:childTnLst>
                                    <p:set>
                                      <p:cBhvr>
                                        <p:cTn id="37" dur="1" fill="hold">
                                          <p:stCondLst>
                                            <p:cond delay="0"/>
                                          </p:stCondLst>
                                        </p:cTn>
                                        <p:tgtEl>
                                          <p:spTgt spid="64515">
                                            <p:txEl>
                                              <p:pRg st="6" end="6"/>
                                            </p:txEl>
                                          </p:spTgt>
                                        </p:tgtEl>
                                        <p:attrNameLst>
                                          <p:attrName>style.visibility</p:attrName>
                                        </p:attrNameLst>
                                      </p:cBhvr>
                                      <p:to>
                                        <p:strVal val="visible"/>
                                      </p:to>
                                    </p:set>
                                    <p:animEffect transition="in" filter="box(out)">
                                      <p:cBhvr>
                                        <p:cTn id="38" dur="500"/>
                                        <p:tgtEl>
                                          <p:spTgt spid="64515">
                                            <p:txEl>
                                              <p:pRg st="6" end="6"/>
                                            </p:txEl>
                                          </p:spTgt>
                                        </p:tgtEl>
                                      </p:cBhvr>
                                    </p:animEffect>
                                  </p:childTnLst>
                                  <p:subTnLst>
                                    <p:audio>
                                      <p:cMediaNode>
                                        <p:cTn display="0" masterRel="sameClick">
                                          <p:stCondLst>
                                            <p:cond evt="begin" delay="0">
                                              <p:tn val="36"/>
                                            </p:cond>
                                          </p:stCondLst>
                                          <p:endCondLst>
                                            <p:cond evt="onStopAudio" delay="0">
                                              <p:tgtEl>
                                                <p:sldTgt/>
                                              </p:tgtEl>
                                            </p:cond>
                                          </p:endCondLst>
                                        </p:cTn>
                                        <p:tgtEl>
                                          <p:sndTgt r:embed="rId2" name="type.wav"/>
                                        </p:tgtEl>
                                      </p:cMediaNode>
                                    </p:audio>
                                  </p:subTnLst>
                                </p:cTn>
                              </p:par>
                            </p:childTnLst>
                          </p:cTn>
                        </p:par>
                        <p:par>
                          <p:cTn id="39" fill="hold">
                            <p:stCondLst>
                              <p:cond delay="20300"/>
                            </p:stCondLst>
                            <p:childTnLst>
                              <p:par>
                                <p:cTn id="40" presetID="4" presetClass="entr" presetSubtype="32" fill="hold" grpId="0" nodeType="afterEffect">
                                  <p:stCondLst>
                                    <p:cond delay="2000"/>
                                  </p:stCondLst>
                                  <p:childTnLst>
                                    <p:set>
                                      <p:cBhvr>
                                        <p:cTn id="41" dur="1" fill="hold">
                                          <p:stCondLst>
                                            <p:cond delay="0"/>
                                          </p:stCondLst>
                                        </p:cTn>
                                        <p:tgtEl>
                                          <p:spTgt spid="64515">
                                            <p:txEl>
                                              <p:pRg st="7" end="7"/>
                                            </p:txEl>
                                          </p:spTgt>
                                        </p:tgtEl>
                                        <p:attrNameLst>
                                          <p:attrName>style.visibility</p:attrName>
                                        </p:attrNameLst>
                                      </p:cBhvr>
                                      <p:to>
                                        <p:strVal val="visible"/>
                                      </p:to>
                                    </p:set>
                                    <p:animEffect transition="in" filter="box(out)">
                                      <p:cBhvr>
                                        <p:cTn id="42" dur="500"/>
                                        <p:tgtEl>
                                          <p:spTgt spid="64515">
                                            <p:txEl>
                                              <p:pRg st="7" end="7"/>
                                            </p:txEl>
                                          </p:spTgt>
                                        </p:tgtEl>
                                      </p:cBhvr>
                                    </p:animEffect>
                                  </p:childTnLst>
                                  <p:subTnLst>
                                    <p:audio>
                                      <p:cMediaNode>
                                        <p:cTn display="0" masterRel="sameClick">
                                          <p:stCondLst>
                                            <p:cond evt="begin" delay="0">
                                              <p:tn val="40"/>
                                            </p:cond>
                                          </p:stCondLst>
                                          <p:endCondLst>
                                            <p:cond evt="onStopAudio" delay="0">
                                              <p:tgtEl>
                                                <p:sldTgt/>
                                              </p:tgtEl>
                                            </p:cond>
                                          </p:endCondLst>
                                        </p:cTn>
                                        <p:tgtEl>
                                          <p:sndTgt r:embed="rId2" name="type.wav"/>
                                        </p:tgtEl>
                                      </p:cMediaNode>
                                    </p:audio>
                                  </p:subTnLst>
                                </p:cTn>
                              </p:par>
                            </p:childTnLst>
                          </p:cTn>
                        </p:par>
                        <p:par>
                          <p:cTn id="43" fill="hold">
                            <p:stCondLst>
                              <p:cond delay="22800"/>
                            </p:stCondLst>
                            <p:childTnLst>
                              <p:par>
                                <p:cTn id="44" presetID="4" presetClass="entr" presetSubtype="32" fill="hold" grpId="0" nodeType="afterEffect">
                                  <p:stCondLst>
                                    <p:cond delay="2000"/>
                                  </p:stCondLst>
                                  <p:childTnLst>
                                    <p:set>
                                      <p:cBhvr>
                                        <p:cTn id="45" dur="1" fill="hold">
                                          <p:stCondLst>
                                            <p:cond delay="0"/>
                                          </p:stCondLst>
                                        </p:cTn>
                                        <p:tgtEl>
                                          <p:spTgt spid="64515">
                                            <p:txEl>
                                              <p:pRg st="8" end="8"/>
                                            </p:txEl>
                                          </p:spTgt>
                                        </p:tgtEl>
                                        <p:attrNameLst>
                                          <p:attrName>style.visibility</p:attrName>
                                        </p:attrNameLst>
                                      </p:cBhvr>
                                      <p:to>
                                        <p:strVal val="visible"/>
                                      </p:to>
                                    </p:set>
                                    <p:animEffect transition="in" filter="box(out)">
                                      <p:cBhvr>
                                        <p:cTn id="46" dur="500"/>
                                        <p:tgtEl>
                                          <p:spTgt spid="64515">
                                            <p:txEl>
                                              <p:pRg st="8" end="8"/>
                                            </p:txEl>
                                          </p:spTgt>
                                        </p:tgtEl>
                                      </p:cBhvr>
                                    </p:animEffect>
                                  </p:childTnLst>
                                  <p:subTnLst>
                                    <p:audio>
                                      <p:cMediaNode>
                                        <p:cTn display="0" masterRel="sameClick">
                                          <p:stCondLst>
                                            <p:cond evt="begin" delay="0">
                                              <p:tn val="44"/>
                                            </p:cond>
                                          </p:stCondLst>
                                          <p:endCondLst>
                                            <p:cond evt="onStopAudio" delay="0">
                                              <p:tgtEl>
                                                <p:sldTgt/>
                                              </p:tgtEl>
                                            </p:cond>
                                          </p:endCondLst>
                                        </p:cTn>
                                        <p:tgtEl>
                                          <p:sndTgt r:embed="rId2" name="type.wav"/>
                                        </p:tgtEl>
                                      </p:cMediaNode>
                                    </p:audio>
                                  </p:subTnLst>
                                </p:cTn>
                              </p:par>
                            </p:childTnLst>
                          </p:cTn>
                        </p:par>
                        <p:par>
                          <p:cTn id="47" fill="hold">
                            <p:stCondLst>
                              <p:cond delay="25300"/>
                            </p:stCondLst>
                            <p:childTnLst>
                              <p:par>
                                <p:cTn id="48" presetID="4" presetClass="entr" presetSubtype="32" fill="hold" grpId="0" nodeType="afterEffect">
                                  <p:stCondLst>
                                    <p:cond delay="2000"/>
                                  </p:stCondLst>
                                  <p:childTnLst>
                                    <p:set>
                                      <p:cBhvr>
                                        <p:cTn id="49" dur="1" fill="hold">
                                          <p:stCondLst>
                                            <p:cond delay="0"/>
                                          </p:stCondLst>
                                        </p:cTn>
                                        <p:tgtEl>
                                          <p:spTgt spid="64515">
                                            <p:txEl>
                                              <p:pRg st="9" end="9"/>
                                            </p:txEl>
                                          </p:spTgt>
                                        </p:tgtEl>
                                        <p:attrNameLst>
                                          <p:attrName>style.visibility</p:attrName>
                                        </p:attrNameLst>
                                      </p:cBhvr>
                                      <p:to>
                                        <p:strVal val="visible"/>
                                      </p:to>
                                    </p:set>
                                    <p:animEffect transition="in" filter="box(out)">
                                      <p:cBhvr>
                                        <p:cTn id="50" dur="500"/>
                                        <p:tgtEl>
                                          <p:spTgt spid="64515">
                                            <p:txEl>
                                              <p:pRg st="9" end="9"/>
                                            </p:txEl>
                                          </p:spTgt>
                                        </p:tgtEl>
                                      </p:cBhvr>
                                    </p:animEffect>
                                  </p:childTnLst>
                                  <p:subTnLst>
                                    <p:audio>
                                      <p:cMediaNode>
                                        <p:cTn display="0" masterRel="sameClick">
                                          <p:stCondLst>
                                            <p:cond evt="begin" delay="0">
                                              <p:tn val="48"/>
                                            </p:cond>
                                          </p:stCondLst>
                                          <p:endCondLst>
                                            <p:cond evt="onStopAudio" delay="0">
                                              <p:tgtEl>
                                                <p:sldTgt/>
                                              </p:tgtEl>
                                            </p:cond>
                                          </p:endCondLst>
                                        </p:cTn>
                                        <p:tgtEl>
                                          <p:sndTgt r:embed="rId2" name="type.wav"/>
                                        </p:tgtEl>
                                      </p:cMediaNode>
                                    </p:audio>
                                  </p:subTnLst>
                                </p:cTn>
                              </p:par>
                            </p:childTnLst>
                          </p:cTn>
                        </p:par>
                        <p:par>
                          <p:cTn id="51" fill="hold">
                            <p:stCondLst>
                              <p:cond delay="27800"/>
                            </p:stCondLst>
                            <p:childTnLst>
                              <p:par>
                                <p:cTn id="52" presetID="4" presetClass="entr" presetSubtype="32" fill="hold" grpId="0" nodeType="afterEffect">
                                  <p:stCondLst>
                                    <p:cond delay="2000"/>
                                  </p:stCondLst>
                                  <p:childTnLst>
                                    <p:set>
                                      <p:cBhvr>
                                        <p:cTn id="53" dur="1" fill="hold">
                                          <p:stCondLst>
                                            <p:cond delay="0"/>
                                          </p:stCondLst>
                                        </p:cTn>
                                        <p:tgtEl>
                                          <p:spTgt spid="64515">
                                            <p:txEl>
                                              <p:pRg st="10" end="10"/>
                                            </p:txEl>
                                          </p:spTgt>
                                        </p:tgtEl>
                                        <p:attrNameLst>
                                          <p:attrName>style.visibility</p:attrName>
                                        </p:attrNameLst>
                                      </p:cBhvr>
                                      <p:to>
                                        <p:strVal val="visible"/>
                                      </p:to>
                                    </p:set>
                                    <p:animEffect transition="in" filter="box(out)">
                                      <p:cBhvr>
                                        <p:cTn id="54" dur="500"/>
                                        <p:tgtEl>
                                          <p:spTgt spid="64515">
                                            <p:txEl>
                                              <p:pRg st="10" end="10"/>
                                            </p:txEl>
                                          </p:spTgt>
                                        </p:tgtEl>
                                      </p:cBhvr>
                                    </p:animEffect>
                                  </p:childTnLst>
                                  <p:subTnLst>
                                    <p:audio>
                                      <p:cMediaNode>
                                        <p:cTn display="0" masterRel="sameClick">
                                          <p:stCondLst>
                                            <p:cond evt="begin" delay="0">
                                              <p:tn val="52"/>
                                            </p:cond>
                                          </p:stCondLst>
                                          <p:endCondLst>
                                            <p:cond evt="onStopAudio" delay="0">
                                              <p:tgtEl>
                                                <p:sldTgt/>
                                              </p:tgtEl>
                                            </p:cond>
                                          </p:endCondLst>
                                        </p:cTn>
                                        <p:tgtEl>
                                          <p:sndTgt r:embed="rId2" name="type.wav"/>
                                        </p:tgtEl>
                                      </p:cMediaNode>
                                    </p:audio>
                                  </p:subTnLst>
                                </p:cTn>
                              </p:par>
                            </p:childTnLst>
                          </p:cTn>
                        </p:par>
                        <p:par>
                          <p:cTn id="55" fill="hold">
                            <p:stCondLst>
                              <p:cond delay="30300"/>
                            </p:stCondLst>
                            <p:childTnLst>
                              <p:par>
                                <p:cTn id="56" presetID="4" presetClass="entr" presetSubtype="32" fill="hold" grpId="0" nodeType="afterEffect">
                                  <p:stCondLst>
                                    <p:cond delay="2000"/>
                                  </p:stCondLst>
                                  <p:childTnLst>
                                    <p:set>
                                      <p:cBhvr>
                                        <p:cTn id="57" dur="1" fill="hold">
                                          <p:stCondLst>
                                            <p:cond delay="0"/>
                                          </p:stCondLst>
                                        </p:cTn>
                                        <p:tgtEl>
                                          <p:spTgt spid="64515">
                                            <p:txEl>
                                              <p:pRg st="11" end="11"/>
                                            </p:txEl>
                                          </p:spTgt>
                                        </p:tgtEl>
                                        <p:attrNameLst>
                                          <p:attrName>style.visibility</p:attrName>
                                        </p:attrNameLst>
                                      </p:cBhvr>
                                      <p:to>
                                        <p:strVal val="visible"/>
                                      </p:to>
                                    </p:set>
                                    <p:animEffect transition="in" filter="box(out)">
                                      <p:cBhvr>
                                        <p:cTn id="58" dur="500"/>
                                        <p:tgtEl>
                                          <p:spTgt spid="64515">
                                            <p:txEl>
                                              <p:pRg st="11" end="11"/>
                                            </p:txEl>
                                          </p:spTgt>
                                        </p:tgtEl>
                                      </p:cBhvr>
                                    </p:animEffect>
                                  </p:childTnLst>
                                  <p:subTnLst>
                                    <p:audio>
                                      <p:cMediaNode>
                                        <p:cTn display="0" masterRel="sameClick">
                                          <p:stCondLst>
                                            <p:cond evt="begin" delay="0">
                                              <p:tn val="56"/>
                                            </p:cond>
                                          </p:stCondLst>
                                          <p:endCondLst>
                                            <p:cond evt="onStopAudio" delay="0">
                                              <p:tgtEl>
                                                <p:sldTgt/>
                                              </p:tgtEl>
                                            </p:cond>
                                          </p:endCondLst>
                                        </p:cTn>
                                        <p:tgtEl>
                                          <p:sndTgt r:embed="rId2" name="type.wav"/>
                                        </p:tgtEl>
                                      </p:cMediaNode>
                                    </p:audio>
                                  </p:subTnLst>
                                </p:cTn>
                              </p:par>
                            </p:childTnLst>
                          </p:cTn>
                        </p:par>
                        <p:par>
                          <p:cTn id="59" fill="hold">
                            <p:stCondLst>
                              <p:cond delay="32800"/>
                            </p:stCondLst>
                            <p:childTnLst>
                              <p:par>
                                <p:cTn id="60" presetID="3" presetClass="entr" presetSubtype="5" fill="hold" grpId="0" nodeType="afterEffect">
                                  <p:stCondLst>
                                    <p:cond delay="1000"/>
                                  </p:stCondLst>
                                  <p:childTnLst>
                                    <p:set>
                                      <p:cBhvr>
                                        <p:cTn id="61" dur="1" fill="hold">
                                          <p:stCondLst>
                                            <p:cond delay="0"/>
                                          </p:stCondLst>
                                        </p:cTn>
                                        <p:tgtEl>
                                          <p:spTgt spid="64516"/>
                                        </p:tgtEl>
                                        <p:attrNameLst>
                                          <p:attrName>style.visibility</p:attrName>
                                        </p:attrNameLst>
                                      </p:cBhvr>
                                      <p:to>
                                        <p:strVal val="visible"/>
                                      </p:to>
                                    </p:set>
                                    <p:animEffect transition="in" filter="blinds(vertical)">
                                      <p:cBhvr>
                                        <p:cTn id="62" dur="500"/>
                                        <p:tgtEl>
                                          <p:spTgt spid="64516"/>
                                        </p:tgtEl>
                                      </p:cBhvr>
                                    </p:animEffect>
                                  </p:childTnLst>
                                </p:cTn>
                              </p:par>
                            </p:childTnLst>
                          </p:cTn>
                        </p:par>
                        <p:par>
                          <p:cTn id="63" fill="hold">
                            <p:stCondLst>
                              <p:cond delay="34300"/>
                            </p:stCondLst>
                            <p:childTnLst>
                              <p:par>
                                <p:cTn id="64" presetID="23" presetClass="entr" presetSubtype="528" fill="hold" grpId="0" nodeType="afterEffect">
                                  <p:stCondLst>
                                    <p:cond delay="1000"/>
                                  </p:stCondLst>
                                  <p:childTnLst>
                                    <p:set>
                                      <p:cBhvr>
                                        <p:cTn id="65" dur="1" fill="hold">
                                          <p:stCondLst>
                                            <p:cond delay="0"/>
                                          </p:stCondLst>
                                        </p:cTn>
                                        <p:tgtEl>
                                          <p:spTgt spid="64521"/>
                                        </p:tgtEl>
                                        <p:attrNameLst>
                                          <p:attrName>style.visibility</p:attrName>
                                        </p:attrNameLst>
                                      </p:cBhvr>
                                      <p:to>
                                        <p:strVal val="visible"/>
                                      </p:to>
                                    </p:set>
                                    <p:anim calcmode="lin" valueType="num">
                                      <p:cBhvr>
                                        <p:cTn id="66" dur="500" fill="hold"/>
                                        <p:tgtEl>
                                          <p:spTgt spid="64521"/>
                                        </p:tgtEl>
                                        <p:attrNameLst>
                                          <p:attrName>ppt_w</p:attrName>
                                        </p:attrNameLst>
                                      </p:cBhvr>
                                      <p:tavLst>
                                        <p:tav tm="0">
                                          <p:val>
                                            <p:fltVal val="0"/>
                                          </p:val>
                                        </p:tav>
                                        <p:tav tm="100000">
                                          <p:val>
                                            <p:strVal val="#ppt_w"/>
                                          </p:val>
                                        </p:tav>
                                      </p:tavLst>
                                    </p:anim>
                                    <p:anim calcmode="lin" valueType="num">
                                      <p:cBhvr>
                                        <p:cTn id="67" dur="500" fill="hold"/>
                                        <p:tgtEl>
                                          <p:spTgt spid="64521"/>
                                        </p:tgtEl>
                                        <p:attrNameLst>
                                          <p:attrName>ppt_h</p:attrName>
                                        </p:attrNameLst>
                                      </p:cBhvr>
                                      <p:tavLst>
                                        <p:tav tm="0">
                                          <p:val>
                                            <p:fltVal val="0"/>
                                          </p:val>
                                        </p:tav>
                                        <p:tav tm="100000">
                                          <p:val>
                                            <p:strVal val="#ppt_h"/>
                                          </p:val>
                                        </p:tav>
                                      </p:tavLst>
                                    </p:anim>
                                    <p:anim calcmode="lin" valueType="num">
                                      <p:cBhvr>
                                        <p:cTn id="68" dur="500" fill="hold"/>
                                        <p:tgtEl>
                                          <p:spTgt spid="64521"/>
                                        </p:tgtEl>
                                        <p:attrNameLst>
                                          <p:attrName>ppt_x</p:attrName>
                                        </p:attrNameLst>
                                      </p:cBhvr>
                                      <p:tavLst>
                                        <p:tav tm="0">
                                          <p:val>
                                            <p:fltVal val="0.5"/>
                                          </p:val>
                                        </p:tav>
                                        <p:tav tm="100000">
                                          <p:val>
                                            <p:strVal val="#ppt_x"/>
                                          </p:val>
                                        </p:tav>
                                      </p:tavLst>
                                    </p:anim>
                                    <p:anim calcmode="lin" valueType="num">
                                      <p:cBhvr>
                                        <p:cTn id="69" dur="500" fill="hold"/>
                                        <p:tgtEl>
                                          <p:spTgt spid="64521"/>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64"/>
                                            </p:cond>
                                          </p:stCondLst>
                                          <p:endCondLst>
                                            <p:cond evt="onStopAudio" delay="0">
                                              <p:tgtEl>
                                                <p:sldTgt/>
                                              </p:tgtEl>
                                            </p:cond>
                                          </p:endCondLst>
                                        </p:cTn>
                                        <p:tgtEl>
                                          <p:sndTgt r:embed="rId3"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animBg="1" autoUpdateAnimBg="0"/>
      <p:bldP spid="64515" grpId="0" build="p" autoUpdateAnimBg="0" advAuto="2000"/>
      <p:bldP spid="64516" grpId="0" animBg="1" autoUpdateAnimBg="0"/>
      <p:bldP spid="64521"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bwMode="auto">
          <a:xfrm>
            <a:off x="703385" y="609600"/>
            <a:ext cx="7737231" cy="1143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5400" i="0" smtClean="0">
                <a:solidFill>
                  <a:srgbClr val="FF3300"/>
                </a:solidFill>
                <a:effectLst>
                  <a:outerShdw blurRad="38100" dist="38100" dir="2700000" algn="tl">
                    <a:srgbClr val="000000"/>
                  </a:outerShdw>
                </a:effectLst>
                <a:latin typeface="Albertus" pitchFamily="34" charset="0"/>
              </a:rPr>
              <a:t>RIGHTS OF THE CHILD</a:t>
            </a:r>
            <a:endParaRPr lang="ru-RU" sz="5400" i="0" smtClean="0">
              <a:solidFill>
                <a:srgbClr val="FF3300"/>
              </a:solidFill>
              <a:effectLst>
                <a:outerShdw blurRad="38100" dist="38100" dir="2700000" algn="tl">
                  <a:srgbClr val="000000"/>
                </a:outerShdw>
              </a:effectLst>
              <a:latin typeface="Albertus" pitchFamily="34" charset="0"/>
            </a:endParaRPr>
          </a:p>
        </p:txBody>
      </p:sp>
      <p:sp>
        <p:nvSpPr>
          <p:cNvPr id="66564" name="Rectangle 4"/>
          <p:cNvSpPr>
            <a:spLocks noGrp="1" noChangeArrowheads="1"/>
          </p:cNvSpPr>
          <p:nvPr>
            <p:ph type="body" sz="half" idx="2"/>
          </p:nvPr>
        </p:nvSpPr>
        <p:spPr>
          <a:xfrm>
            <a:off x="2461846" y="1447800"/>
            <a:ext cx="5996354" cy="5105400"/>
          </a:xfrm>
        </p:spPr>
        <p:txBody>
          <a:bodyPr/>
          <a:lstStyle/>
          <a:p>
            <a:pPr algn="ctr" eaLnBrk="1" hangingPunct="1">
              <a:buNone/>
            </a:pPr>
            <a:r>
              <a:rPr lang="en-US" sz="2800" b="1" dirty="0" smtClean="0">
                <a:solidFill>
                  <a:srgbClr val="333399"/>
                </a:solidFill>
              </a:rPr>
              <a:t>are divided into</a:t>
            </a:r>
            <a:endParaRPr lang="ru-RU" sz="2800" b="1" dirty="0" smtClean="0">
              <a:solidFill>
                <a:srgbClr val="333399"/>
              </a:solidFill>
            </a:endParaRPr>
          </a:p>
        </p:txBody>
      </p:sp>
      <p:sp>
        <p:nvSpPr>
          <p:cNvPr id="66566" name="Rectangle 6"/>
          <p:cNvSpPr>
            <a:spLocks noChangeArrowheads="1"/>
          </p:cNvSpPr>
          <p:nvPr/>
        </p:nvSpPr>
        <p:spPr bwMode="auto">
          <a:xfrm>
            <a:off x="3516923" y="2057400"/>
            <a:ext cx="5275385" cy="1143000"/>
          </a:xfrm>
          <a:prstGeom prst="rect">
            <a:avLst/>
          </a:prstGeom>
          <a:solidFill>
            <a:schemeClr val="accent1"/>
          </a:solidFill>
          <a:ln w="63500">
            <a:solidFill>
              <a:srgbClr val="FF0000"/>
            </a:solidFill>
            <a:miter lim="800000"/>
            <a:headEnd/>
            <a:tailEnd/>
          </a:ln>
          <a:effectLst/>
        </p:spPr>
        <p:txBody>
          <a:bodyPr wrap="none" anchor="ctr"/>
          <a:lstStyle/>
          <a:p>
            <a:pPr algn="ctr">
              <a:defRPr/>
            </a:pPr>
            <a:r>
              <a:rPr lang="en-US" sz="6000" b="0">
                <a:solidFill>
                  <a:srgbClr val="FF3300"/>
                </a:solidFill>
                <a:effectLst>
                  <a:outerShdw blurRad="38100" dist="38100" dir="2700000" algn="tl">
                    <a:srgbClr val="000000"/>
                  </a:outerShdw>
                </a:effectLst>
              </a:rPr>
              <a:t>social</a:t>
            </a:r>
            <a:endParaRPr lang="ru-RU" sz="6000" b="0">
              <a:solidFill>
                <a:srgbClr val="FF3300"/>
              </a:solidFill>
              <a:effectLst>
                <a:outerShdw blurRad="38100" dist="38100" dir="2700000" algn="tl">
                  <a:srgbClr val="000000"/>
                </a:outerShdw>
              </a:effectLst>
            </a:endParaRPr>
          </a:p>
        </p:txBody>
      </p:sp>
      <p:sp>
        <p:nvSpPr>
          <p:cNvPr id="66567" name="Rectangle 7"/>
          <p:cNvSpPr>
            <a:spLocks noChangeArrowheads="1"/>
          </p:cNvSpPr>
          <p:nvPr/>
        </p:nvSpPr>
        <p:spPr bwMode="auto">
          <a:xfrm>
            <a:off x="3516923" y="3733800"/>
            <a:ext cx="5275385" cy="1143000"/>
          </a:xfrm>
          <a:prstGeom prst="rect">
            <a:avLst/>
          </a:prstGeom>
          <a:solidFill>
            <a:schemeClr val="accent1"/>
          </a:solidFill>
          <a:ln w="63500">
            <a:solidFill>
              <a:srgbClr val="FF0000"/>
            </a:solidFill>
            <a:miter lim="800000"/>
            <a:headEnd/>
            <a:tailEnd/>
          </a:ln>
          <a:effectLst/>
        </p:spPr>
        <p:txBody>
          <a:bodyPr wrap="none" anchor="ctr"/>
          <a:lstStyle/>
          <a:p>
            <a:pPr algn="ctr">
              <a:defRPr/>
            </a:pPr>
            <a:r>
              <a:rPr lang="en-US" sz="6000" b="0">
                <a:solidFill>
                  <a:srgbClr val="FF3300"/>
                </a:solidFill>
                <a:effectLst>
                  <a:outerShdw blurRad="38100" dist="38100" dir="2700000" algn="tl">
                    <a:srgbClr val="000000"/>
                  </a:outerShdw>
                </a:effectLst>
              </a:rPr>
              <a:t>political</a:t>
            </a:r>
            <a:endParaRPr lang="ru-RU" sz="6000" b="0">
              <a:solidFill>
                <a:srgbClr val="FF3300"/>
              </a:solidFill>
              <a:effectLst>
                <a:outerShdw blurRad="38100" dist="38100" dir="2700000" algn="tl">
                  <a:srgbClr val="000000"/>
                </a:outerShdw>
              </a:effectLst>
            </a:endParaRPr>
          </a:p>
        </p:txBody>
      </p:sp>
      <p:sp>
        <p:nvSpPr>
          <p:cNvPr id="66568" name="Rectangle 8"/>
          <p:cNvSpPr>
            <a:spLocks noChangeArrowheads="1"/>
          </p:cNvSpPr>
          <p:nvPr/>
        </p:nvSpPr>
        <p:spPr bwMode="auto">
          <a:xfrm>
            <a:off x="3516923" y="5257800"/>
            <a:ext cx="5345723" cy="1143000"/>
          </a:xfrm>
          <a:prstGeom prst="rect">
            <a:avLst/>
          </a:prstGeom>
          <a:solidFill>
            <a:schemeClr val="accent1"/>
          </a:solidFill>
          <a:ln w="63500">
            <a:solidFill>
              <a:srgbClr val="FF0000"/>
            </a:solidFill>
            <a:miter lim="800000"/>
            <a:headEnd/>
            <a:tailEnd/>
          </a:ln>
          <a:effectLst/>
        </p:spPr>
        <p:txBody>
          <a:bodyPr wrap="none" anchor="ctr"/>
          <a:lstStyle/>
          <a:p>
            <a:pPr algn="ctr">
              <a:defRPr/>
            </a:pPr>
            <a:r>
              <a:rPr lang="en-US" sz="6000" b="0">
                <a:solidFill>
                  <a:srgbClr val="FF3300"/>
                </a:solidFill>
                <a:effectLst>
                  <a:outerShdw blurRad="38100" dist="38100" dir="2700000" algn="tl">
                    <a:srgbClr val="000000"/>
                  </a:outerShdw>
                </a:effectLst>
              </a:rPr>
              <a:t>cultural</a:t>
            </a:r>
            <a:endParaRPr lang="ru-RU" sz="6000" b="0">
              <a:solidFill>
                <a:srgbClr val="FF3300"/>
              </a:solidFill>
              <a:effectLst>
                <a:outerShdw blurRad="38100" dist="38100" dir="2700000" algn="tl">
                  <a:srgbClr val="000000"/>
                </a:outerShdw>
              </a:effectLst>
            </a:endParaRPr>
          </a:p>
        </p:txBody>
      </p:sp>
      <p:graphicFrame>
        <p:nvGraphicFramePr>
          <p:cNvPr id="66571" name="Object 11"/>
          <p:cNvGraphicFramePr>
            <a:graphicFrameLocks noChangeAspect="1"/>
          </p:cNvGraphicFramePr>
          <p:nvPr>
            <p:ph type="clipArt" sz="half" idx="1"/>
          </p:nvPr>
        </p:nvGraphicFramePr>
        <p:xfrm>
          <a:off x="211015" y="2819400"/>
          <a:ext cx="3165231" cy="2643188"/>
        </p:xfrm>
        <a:graphic>
          <a:graphicData uri="http://schemas.openxmlformats.org/presentationml/2006/ole">
            <p:oleObj spid="_x0000_s22530" name="Clip" r:id="rId6" imgW="4539600" imgH="3497040" progId="">
              <p:embed/>
            </p:oleObj>
          </a:graphicData>
        </a:graphic>
      </p:graphicFrame>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1000"/>
                                  </p:stCondLst>
                                  <p:iterate type="wd">
                                    <p:tmPct val="100000"/>
                                  </p:iterate>
                                  <p:childTnLst>
                                    <p:set>
                                      <p:cBhvr>
                                        <p:cTn id="6" dur="1" fill="hold">
                                          <p:stCondLst>
                                            <p:cond delay="0"/>
                                          </p:stCondLst>
                                        </p:cTn>
                                        <p:tgtEl>
                                          <p:spTgt spid="66562"/>
                                        </p:tgtEl>
                                        <p:attrNameLst>
                                          <p:attrName>style.visibility</p:attrName>
                                        </p:attrNameLst>
                                      </p:cBhvr>
                                      <p:to>
                                        <p:strVal val="visible"/>
                                      </p:to>
                                    </p:set>
                                    <p:anim calcmode="lin" valueType="num">
                                      <p:cBhvr>
                                        <p:cTn id="7" dur="300" fill="hold"/>
                                        <p:tgtEl>
                                          <p:spTgt spid="66562"/>
                                        </p:tgtEl>
                                        <p:attrNameLst>
                                          <p:attrName>ppt_w</p:attrName>
                                        </p:attrNameLst>
                                      </p:cBhvr>
                                      <p:tavLst>
                                        <p:tav tm="0">
                                          <p:val>
                                            <p:fltVal val="0"/>
                                          </p:val>
                                        </p:tav>
                                        <p:tav tm="100000">
                                          <p:val>
                                            <p:strVal val="#ppt_w"/>
                                          </p:val>
                                        </p:tav>
                                      </p:tavLst>
                                    </p:anim>
                                    <p:anim calcmode="lin" valueType="num">
                                      <p:cBhvr>
                                        <p:cTn id="8" dur="300" fill="hold"/>
                                        <p:tgtEl>
                                          <p:spTgt spid="66562"/>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par>
                          <p:cTn id="9" fill="hold">
                            <p:stCondLst>
                              <p:cond delay="2200"/>
                            </p:stCondLst>
                            <p:childTnLst>
                              <p:par>
                                <p:cTn id="10" presetID="7" presetClass="entr" presetSubtype="1" fill="hold" grpId="0" nodeType="afterEffect">
                                  <p:stCondLst>
                                    <p:cond delay="0"/>
                                  </p:stCondLst>
                                  <p:iterate type="wd">
                                    <p:tmPct val="100000"/>
                                  </p:iterate>
                                  <p:childTnLst>
                                    <p:set>
                                      <p:cBhvr>
                                        <p:cTn id="11" dur="1" fill="hold">
                                          <p:stCondLst>
                                            <p:cond delay="0"/>
                                          </p:stCondLst>
                                        </p:cTn>
                                        <p:tgtEl>
                                          <p:spTgt spid="66564">
                                            <p:txEl>
                                              <p:pRg st="0" end="0"/>
                                            </p:txEl>
                                          </p:spTgt>
                                        </p:tgtEl>
                                        <p:attrNameLst>
                                          <p:attrName>style.visibility</p:attrName>
                                        </p:attrNameLst>
                                      </p:cBhvr>
                                      <p:to>
                                        <p:strVal val="visible"/>
                                      </p:to>
                                    </p:set>
                                    <p:anim calcmode="lin" valueType="num">
                                      <p:cBhvr additive="base">
                                        <p:cTn id="12" dur="1000" fill="hold"/>
                                        <p:tgtEl>
                                          <p:spTgt spid="66564">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66564">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4" name="type.wav"/>
                                        </p:tgtEl>
                                      </p:cMediaNode>
                                    </p:audio>
                                  </p:subTnLst>
                                </p:cTn>
                              </p:par>
                            </p:childTnLst>
                          </p:cTn>
                        </p:par>
                        <p:par>
                          <p:cTn id="14" fill="hold">
                            <p:stCondLst>
                              <p:cond delay="5200"/>
                            </p:stCondLst>
                            <p:childTnLst>
                              <p:par>
                                <p:cTn id="15" presetID="24" presetClass="entr" presetSubtype="0" fill="hold" grpId="0" nodeType="afterEffect">
                                  <p:stCondLst>
                                    <p:cond delay="1000"/>
                                  </p:stCondLst>
                                  <p:childTnLst>
                                    <p:set>
                                      <p:cBhvr>
                                        <p:cTn id="16" dur="1" fill="hold">
                                          <p:stCondLst>
                                            <p:cond delay="499"/>
                                          </p:stCondLst>
                                        </p:cTn>
                                        <p:tgtEl>
                                          <p:spTgt spid="66566"/>
                                        </p:tgtEl>
                                        <p:attrNameLst>
                                          <p:attrName>style.visibility</p:attrName>
                                        </p:attrNameLst>
                                      </p:cBhvr>
                                      <p:to>
                                        <p:strVal val="visible"/>
                                      </p:to>
                                    </p:set>
                                    <p:anim to="" calcmode="lin" valueType="num">
                                      <p:cBhvr>
                                        <p:cTn id="17" dur="1" fill="hold"/>
                                        <p:tgtEl>
                                          <p:spTgt spid="66566"/>
                                        </p:tgtEl>
                                        <p:attrNameLst>
                                          <p:attrName/>
                                        </p:attrNameLst>
                                      </p:cBhvr>
                                    </p:anim>
                                  </p:childTnLst>
                                  <p:subTnLst>
                                    <p:audio>
                                      <p:cMediaNode>
                                        <p:cTn display="0" masterRel="sameClick">
                                          <p:stCondLst>
                                            <p:cond evt="begin" delay="0">
                                              <p:tn val="15"/>
                                            </p:cond>
                                          </p:stCondLst>
                                          <p:endCondLst>
                                            <p:cond evt="onStopAudio" delay="0">
                                              <p:tgtEl>
                                                <p:sldTgt/>
                                              </p:tgtEl>
                                            </p:cond>
                                          </p:endCondLst>
                                        </p:cTn>
                                        <p:tgtEl>
                                          <p:sndTgt r:embed="rId5" name="chimes.wav"/>
                                        </p:tgtEl>
                                      </p:cMediaNode>
                                    </p:audio>
                                  </p:subTnLst>
                                </p:cTn>
                              </p:par>
                            </p:childTnLst>
                          </p:cTn>
                        </p:par>
                        <p:par>
                          <p:cTn id="18" fill="hold">
                            <p:stCondLst>
                              <p:cond delay="6700"/>
                            </p:stCondLst>
                            <p:childTnLst>
                              <p:par>
                                <p:cTn id="19" presetID="24" presetClass="entr" presetSubtype="0" fill="hold" grpId="0" nodeType="afterEffect">
                                  <p:stCondLst>
                                    <p:cond delay="1000"/>
                                  </p:stCondLst>
                                  <p:childTnLst>
                                    <p:set>
                                      <p:cBhvr>
                                        <p:cTn id="20" dur="1" fill="hold">
                                          <p:stCondLst>
                                            <p:cond delay="499"/>
                                          </p:stCondLst>
                                        </p:cTn>
                                        <p:tgtEl>
                                          <p:spTgt spid="66567"/>
                                        </p:tgtEl>
                                        <p:attrNameLst>
                                          <p:attrName>style.visibility</p:attrName>
                                        </p:attrNameLst>
                                      </p:cBhvr>
                                      <p:to>
                                        <p:strVal val="visible"/>
                                      </p:to>
                                    </p:set>
                                    <p:anim to="" calcmode="lin" valueType="num">
                                      <p:cBhvr>
                                        <p:cTn id="21" dur="1" fill="hold"/>
                                        <p:tgtEl>
                                          <p:spTgt spid="66567"/>
                                        </p:tgtEl>
                                        <p:attrNameLst>
                                          <p:attrName/>
                                        </p:attrNameLst>
                                      </p:cBhvr>
                                    </p:anim>
                                  </p:childTnLst>
                                  <p:subTnLst>
                                    <p:audio>
                                      <p:cMediaNode>
                                        <p:cTn display="0" masterRel="sameClick">
                                          <p:stCondLst>
                                            <p:cond evt="begin" delay="0">
                                              <p:tn val="19"/>
                                            </p:cond>
                                          </p:stCondLst>
                                          <p:endCondLst>
                                            <p:cond evt="onStopAudio" delay="0">
                                              <p:tgtEl>
                                                <p:sldTgt/>
                                              </p:tgtEl>
                                            </p:cond>
                                          </p:endCondLst>
                                        </p:cTn>
                                        <p:tgtEl>
                                          <p:sndTgt r:embed="rId5" name="chimes.wav"/>
                                        </p:tgtEl>
                                      </p:cMediaNode>
                                    </p:audio>
                                  </p:subTnLst>
                                </p:cTn>
                              </p:par>
                            </p:childTnLst>
                          </p:cTn>
                        </p:par>
                        <p:par>
                          <p:cTn id="22" fill="hold">
                            <p:stCondLst>
                              <p:cond delay="8200"/>
                            </p:stCondLst>
                            <p:childTnLst>
                              <p:par>
                                <p:cTn id="23" presetID="24" presetClass="entr" presetSubtype="0" fill="hold" grpId="0" nodeType="afterEffect">
                                  <p:stCondLst>
                                    <p:cond delay="1000"/>
                                  </p:stCondLst>
                                  <p:childTnLst>
                                    <p:set>
                                      <p:cBhvr>
                                        <p:cTn id="24" dur="1" fill="hold">
                                          <p:stCondLst>
                                            <p:cond delay="499"/>
                                          </p:stCondLst>
                                        </p:cTn>
                                        <p:tgtEl>
                                          <p:spTgt spid="66568"/>
                                        </p:tgtEl>
                                        <p:attrNameLst>
                                          <p:attrName>style.visibility</p:attrName>
                                        </p:attrNameLst>
                                      </p:cBhvr>
                                      <p:to>
                                        <p:strVal val="visible"/>
                                      </p:to>
                                    </p:set>
                                    <p:anim to="" calcmode="lin" valueType="num">
                                      <p:cBhvr>
                                        <p:cTn id="25" dur="1" fill="hold"/>
                                        <p:tgtEl>
                                          <p:spTgt spid="66568"/>
                                        </p:tgtEl>
                                        <p:attrNameLst>
                                          <p:attrName/>
                                        </p:attrNameLst>
                                      </p:cBhvr>
                                    </p:anim>
                                  </p:childTnLst>
                                  <p:subTnLst>
                                    <p:audio>
                                      <p:cMediaNode>
                                        <p:cTn display="0" masterRel="sameClick">
                                          <p:stCondLst>
                                            <p:cond evt="begin" delay="0">
                                              <p:tn val="23"/>
                                            </p:cond>
                                          </p:stCondLst>
                                          <p:endCondLst>
                                            <p:cond evt="onStopAudio" delay="0">
                                              <p:tgtEl>
                                                <p:sldTgt/>
                                              </p:tgtEl>
                                            </p:cond>
                                          </p:endCondLst>
                                        </p:cTn>
                                        <p:tgtEl>
                                          <p:sndTgt r:embed="rId5" name="chimes.wav"/>
                                        </p:tgtEl>
                                      </p:cMediaNode>
                                    </p:audio>
                                  </p:subTnLst>
                                </p:cTn>
                              </p:par>
                            </p:childTnLst>
                          </p:cTn>
                        </p:par>
                        <p:par>
                          <p:cTn id="26" fill="hold">
                            <p:stCondLst>
                              <p:cond delay="9700"/>
                            </p:stCondLst>
                            <p:childTnLst>
                              <p:par>
                                <p:cTn id="27" presetID="24" presetClass="entr" presetSubtype="0" fill="hold" nodeType="afterEffect">
                                  <p:stCondLst>
                                    <p:cond delay="1000"/>
                                  </p:stCondLst>
                                  <p:childTnLst>
                                    <p:set>
                                      <p:cBhvr>
                                        <p:cTn id="28" dur="1" fill="hold">
                                          <p:stCondLst>
                                            <p:cond delay="499"/>
                                          </p:stCondLst>
                                        </p:cTn>
                                        <p:tgtEl>
                                          <p:spTgt spid="66571"/>
                                        </p:tgtEl>
                                        <p:attrNameLst>
                                          <p:attrName>style.visibility</p:attrName>
                                        </p:attrNameLst>
                                      </p:cBhvr>
                                      <p:to>
                                        <p:strVal val="visible"/>
                                      </p:to>
                                    </p:set>
                                    <p:anim to="" calcmode="lin" valueType="num">
                                      <p:cBhvr>
                                        <p:cTn id="29" dur="1" fill="hold"/>
                                        <p:tgtEl>
                                          <p:spTgt spid="66571"/>
                                        </p:tgtEl>
                                        <p:attrNameLst>
                                          <p:attrName/>
                                        </p:attrNameLst>
                                      </p:cBhvr>
                                    </p:anim>
                                  </p:childTnLst>
                                  <p:subTnLst>
                                    <p:audio>
                                      <p:cMediaNode>
                                        <p:cTn display="0" masterRel="sameClick">
                                          <p:stCondLst>
                                            <p:cond evt="begin" delay="0">
                                              <p:tn val="27"/>
                                            </p:cond>
                                          </p:stCondLst>
                                          <p:endCondLst>
                                            <p:cond evt="onStopAudio" delay="0">
                                              <p:tgtEl>
                                                <p:sldTgt/>
                                              </p:tgtEl>
                                            </p:cond>
                                          </p:endCondLst>
                                        </p:cTn>
                                        <p:tgtEl>
                                          <p:sndTgt r:embed="rId5"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animBg="1" autoUpdateAnimBg="0"/>
      <p:bldP spid="66564" grpId="0" build="p" autoUpdateAnimBg="0" advAuto="0"/>
      <p:bldP spid="66566" grpId="0" animBg="1" autoUpdateAnimBg="0"/>
      <p:bldP spid="66567" grpId="0" animBg="1" autoUpdateAnimBg="0"/>
      <p:bldP spid="66568"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p:cNvPicPr>
            <a:picLocks noChangeAspect="1" noChangeArrowheads="1"/>
          </p:cNvPicPr>
          <p:nvPr/>
        </p:nvPicPr>
        <p:blipFill>
          <a:blip r:embed="rId2" cstate="print"/>
          <a:srcRect/>
          <a:stretch>
            <a:fillRect/>
          </a:stretch>
        </p:blipFill>
        <p:spPr bwMode="auto">
          <a:xfrm>
            <a:off x="571472" y="928670"/>
            <a:ext cx="7715304" cy="5711459"/>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rgbClr val="FF0000"/>
                </a:solidFill>
              </a:rPr>
              <a:t>Ex.1, p.114</a:t>
            </a:r>
            <a:endParaRPr lang="ru-RU" dirty="0">
              <a:solidFill>
                <a:srgbClr val="FF0000"/>
              </a:solidFill>
            </a:endParaRPr>
          </a:p>
        </p:txBody>
      </p:sp>
      <p:sp>
        <p:nvSpPr>
          <p:cNvPr id="3" name="Содержимое 2"/>
          <p:cNvSpPr>
            <a:spLocks noGrp="1"/>
          </p:cNvSpPr>
          <p:nvPr>
            <p:ph idx="1"/>
          </p:nvPr>
        </p:nvSpPr>
        <p:spPr/>
        <p:txBody>
          <a:bodyPr/>
          <a:lstStyle/>
          <a:p>
            <a:r>
              <a:rPr lang="en-US" dirty="0" smtClean="0">
                <a:solidFill>
                  <a:schemeClr val="accent1">
                    <a:lumMod val="75000"/>
                  </a:schemeClr>
                </a:solidFill>
              </a:rPr>
              <a:t>Translate the words:</a:t>
            </a:r>
          </a:p>
          <a:p>
            <a:r>
              <a:rPr lang="en-US" dirty="0" smtClean="0"/>
              <a:t>disagreement, cruel actions, lack of good life, disease, private school, protections, dependence, disability.</a:t>
            </a:r>
          </a:p>
          <a:p>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447</Words>
  <Application>Microsoft Office PowerPoint</Application>
  <PresentationFormat>Экран (4:3)</PresentationFormat>
  <Paragraphs>77</Paragraphs>
  <Slides>16</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16</vt:i4>
      </vt:variant>
    </vt:vector>
  </HeadingPairs>
  <TitlesOfParts>
    <vt:vector size="18" baseType="lpstr">
      <vt:lpstr>Тема Office</vt:lpstr>
      <vt:lpstr>Clip</vt:lpstr>
      <vt:lpstr>IS IT EASY TO BE YOUNG ?</vt:lpstr>
      <vt:lpstr>Guess the theme of our lesson</vt:lpstr>
      <vt:lpstr>Young People – Old Problems? Nowadays, more and more social problems  are associated with being young. Different people explain the reasons for teenagers’ behaviour:</vt:lpstr>
      <vt:lpstr>A child’s wish</vt:lpstr>
      <vt:lpstr> To protect children’s rights  the United Nations has worked out  an international agreement called  the United Nations Convention on the Rights of the Child. It gives you different rights.</vt:lpstr>
      <vt:lpstr>Do You Know These Rights?</vt:lpstr>
      <vt:lpstr>RIGHTS OF THE CHILD</vt:lpstr>
      <vt:lpstr>Слайд 8</vt:lpstr>
      <vt:lpstr>Ex.1, p.114</vt:lpstr>
      <vt:lpstr>Ex.2, p.115</vt:lpstr>
      <vt:lpstr>What is the main idea of the interview?</vt:lpstr>
      <vt:lpstr>Take notes</vt:lpstr>
      <vt:lpstr>Check yourself:</vt:lpstr>
      <vt:lpstr>Your hometask:</vt:lpstr>
      <vt:lpstr>Рефлексия – самоанализ своей деятельности. Выбери номер своего смайлика:</vt:lpstr>
      <vt:lpstr>  Thank you for the work!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Young people – old problems?</dc:title>
  <dc:creator>Алексей</dc:creator>
  <cp:lastModifiedBy>Алексей</cp:lastModifiedBy>
  <cp:revision>23</cp:revision>
  <dcterms:created xsi:type="dcterms:W3CDTF">2011-04-03T03:30:47Z</dcterms:created>
  <dcterms:modified xsi:type="dcterms:W3CDTF">2011-04-14T06:47:44Z</dcterms:modified>
</cp:coreProperties>
</file>